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A2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95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1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18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876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938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3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68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790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96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305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BB1BD-DE2E-438E-9CED-75AF3797F72F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93EE3-8B2F-4658-836A-4A0B72E54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9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33912" y="793478"/>
            <a:ext cx="65101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Знаешь ли ты Крым?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7714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424132" y="305068"/>
            <a:ext cx="407166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В Крыму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Над морем рассвет золотится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И красок меняет тона.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Всё искренним счастьем лучится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И нежно играет волна!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Чудесная розовость неба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Ласкает и душу и взор!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О если, да крылья бы мне бы! -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Впорхнула б в рассветный узор!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И птицей летала б над морем,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Впитала б его красоту,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И солнечным чудо-настоем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Лила бы на мир доброту!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Какое прекрасное действо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err="1">
                <a:solidFill>
                  <a:schemeClr val="bg1"/>
                </a:solidFill>
              </a:rPr>
              <a:t>Узорить</a:t>
            </a:r>
            <a:r>
              <a:rPr lang="ru-RU" sz="2000" dirty="0">
                <a:solidFill>
                  <a:schemeClr val="bg1"/>
                </a:solidFill>
              </a:rPr>
              <a:t> зарёй небосвод!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Кудесник рассвет чародейством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Приветствует солнца восход!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Автор   Юлия Матвеева</a:t>
            </a:r>
          </a:p>
        </p:txBody>
      </p:sp>
    </p:spTree>
    <p:extLst>
      <p:ext uri="{BB962C8B-B14F-4D97-AF65-F5344CB8AC3E}">
        <p14:creationId xmlns:p14="http://schemas.microsoft.com/office/powerpoint/2010/main" val="3586390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4154667" y="566241"/>
            <a:ext cx="38826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ВИКТОРИНА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7367" y="1736229"/>
            <a:ext cx="935103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Караимы – это коренные жители Крыма, исповедующие одно из ответвлений иудаизма, они признают только Пятикнижие Моисеево, а Талмуд отвергают. При царствовании Екатерины II им было дано одно право. Неизвестно, знали ли нацисты об этом праве, но в годы оккупации Крыма они караимов не преследовали. О каком праве караимов идет речь?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558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5" y="0"/>
            <a:ext cx="12150035" cy="6858000"/>
          </a:xfrm>
        </p:spPr>
      </p:pic>
      <p:sp>
        <p:nvSpPr>
          <p:cNvPr id="5" name="TextBox 4"/>
          <p:cNvSpPr txBox="1"/>
          <p:nvPr/>
        </p:nvSpPr>
        <p:spPr>
          <a:xfrm>
            <a:off x="838200" y="365125"/>
            <a:ext cx="551084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Сиятельный князь Потёмкин, говорят, сделал в Крыму то же, что в своё время сделал где-то в Передней Азии патриарх Ной. Что именно?</a:t>
            </a:r>
            <a:r>
              <a:rPr lang="ru-RU" sz="28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901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345721" y="776377"/>
            <a:ext cx="61592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Ее жилище – известная достопримечательность Крыма. 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Часть </a:t>
            </a:r>
            <a:r>
              <a:rPr lang="ru-RU" sz="2800" b="1" dirty="0"/>
              <a:t>ее тела можно увидеть на еще более известной достопримечательности Москвы. 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Кто </a:t>
            </a:r>
            <a:r>
              <a:rPr lang="ru-RU" sz="2800" b="1" dirty="0"/>
              <a:t>она?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0788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72859" y="1138687"/>
            <a:ext cx="1086928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solidFill>
                  <a:schemeClr val="bg1"/>
                </a:solidFill>
              </a:rPr>
              <a:t>Осада Севастополя союзными войсками во время Крымской войны была описана Львом Толстым. Но и он не упомянул про следующий факт. Был день во время осады, когда союзные войска не обстреливали ни сам город, ни русские позиции, и вообще не вели никаких военных действий в районе Севастополя. Почему?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90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656937" y="488692"/>
            <a:ext cx="722893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Много в Крыму горных вершин</a:t>
            </a:r>
            <a:r>
              <a:rPr lang="ru-RU" sz="2800" b="1" dirty="0" smtClean="0"/>
              <a:t>:</a:t>
            </a:r>
          </a:p>
          <a:p>
            <a:pPr lvl="0"/>
            <a:r>
              <a:rPr lang="ru-RU" sz="2800" b="1" dirty="0" smtClean="0"/>
              <a:t> </a:t>
            </a:r>
            <a:r>
              <a:rPr lang="ru-RU" sz="2800" b="1" dirty="0"/>
              <a:t>Аю-Даг, </a:t>
            </a:r>
            <a:r>
              <a:rPr lang="ru-RU" sz="2800" b="1" dirty="0" err="1"/>
              <a:t>Копет-Даг</a:t>
            </a:r>
            <a:r>
              <a:rPr lang="ru-RU" sz="2800" b="1" dirty="0"/>
              <a:t>. Но гора Карадаг — считается единственной в своем роде в Крыму. Почему?</a:t>
            </a:r>
            <a:r>
              <a:rPr lang="ru-RU" sz="2800" dirty="0"/>
              <a:t> </a:t>
            </a:r>
          </a:p>
          <a:p>
            <a:r>
              <a:rPr lang="ru-RU" sz="28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212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593011" y="365125"/>
            <a:ext cx="90059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Первый автомобиль появился в Крыму в 1901 году, 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и </a:t>
            </a:r>
            <a:r>
              <a:rPr lang="ru-RU" sz="2800" b="1" dirty="0"/>
              <a:t>вел его путешествующий по Европе венгерский инженер Геза Ковач. В этот же день было зарегистрировано еще одно, так сказать, рекордное достижение. Какое именно?</a:t>
            </a:r>
            <a:r>
              <a:rPr lang="ru-RU" sz="2800" dirty="0"/>
              <a:t>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17994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14732" y="569343"/>
            <a:ext cx="674585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Почему русские рабы на невольничьих рынках Крыма были самыми дешевыми?</a:t>
            </a:r>
            <a:r>
              <a:rPr lang="ru-RU" sz="28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4805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44825" y="365125"/>
            <a:ext cx="741871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solidFill>
                  <a:schemeClr val="bg1"/>
                </a:solidFill>
              </a:rPr>
              <a:t>Во время Крымской войны снабжение осажденного Севастополя было организовано плохо. Поэтому солдатам приходилось, по их словам, «ходить по ягоду</a:t>
            </a:r>
            <a:r>
              <a:rPr lang="ru-RU" sz="2800" b="1" dirty="0" smtClean="0">
                <a:solidFill>
                  <a:schemeClr val="bg1"/>
                </a:solidFill>
              </a:rPr>
              <a:t>».</a:t>
            </a:r>
          </a:p>
          <a:p>
            <a:pPr lvl="0"/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Какие «ягоды» они собирали прямо под вражеским обстрелом?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07477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280</Words>
  <Application>Microsoft Office PowerPoint</Application>
  <PresentationFormat>Широкоэкранный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5</cp:revision>
  <dcterms:created xsi:type="dcterms:W3CDTF">2019-03-19T05:04:42Z</dcterms:created>
  <dcterms:modified xsi:type="dcterms:W3CDTF">2019-03-19T05:46:39Z</dcterms:modified>
</cp:coreProperties>
</file>