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A20D-DCFD-4A63-9205-873A9D167FDF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13C0-4B81-4FB6-87BF-5F2ADFA30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439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A20D-DCFD-4A63-9205-873A9D167FDF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13C0-4B81-4FB6-87BF-5F2ADFA30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91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A20D-DCFD-4A63-9205-873A9D167FDF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13C0-4B81-4FB6-87BF-5F2ADFA30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555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A20D-DCFD-4A63-9205-873A9D167FDF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13C0-4B81-4FB6-87BF-5F2ADFA30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274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A20D-DCFD-4A63-9205-873A9D167FDF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13C0-4B81-4FB6-87BF-5F2ADFA30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53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A20D-DCFD-4A63-9205-873A9D167FDF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13C0-4B81-4FB6-87BF-5F2ADFA30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71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A20D-DCFD-4A63-9205-873A9D167FDF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13C0-4B81-4FB6-87BF-5F2ADFA30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708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A20D-DCFD-4A63-9205-873A9D167FDF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13C0-4B81-4FB6-87BF-5F2ADFA30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58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A20D-DCFD-4A63-9205-873A9D167FDF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13C0-4B81-4FB6-87BF-5F2ADFA30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230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A20D-DCFD-4A63-9205-873A9D167FDF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13C0-4B81-4FB6-87BF-5F2ADFA30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070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A20D-DCFD-4A63-9205-873A9D167FDF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13C0-4B81-4FB6-87BF-5F2ADFA30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229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2A20D-DCFD-4A63-9205-873A9D167FDF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D13C0-4B81-4FB6-87BF-5F2ADFA30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208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ЧИТАТЕЛЬСКИЕ САЙТЫ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38199" y="2413338"/>
            <a:ext cx="1064473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Живая Библиотека | </a:t>
            </a:r>
            <a:r>
              <a:rPr lang="ru-RU" sz="3200" dirty="0" err="1" smtClean="0"/>
              <a:t>Лайвлиб</a:t>
            </a:r>
            <a:r>
              <a:rPr lang="ru-RU" sz="3200" dirty="0" smtClean="0"/>
              <a:t> - https://www.livelib.ru/</a:t>
            </a:r>
          </a:p>
          <a:p>
            <a:r>
              <a:rPr lang="ru-RU" sz="3200" dirty="0" smtClean="0"/>
              <a:t>Библиотека электронных книг - http://www.litlib.net/</a:t>
            </a:r>
          </a:p>
          <a:p>
            <a:r>
              <a:rPr lang="ru-RU" sz="3200" dirty="0" smtClean="0"/>
              <a:t>Клуб любителей книг - http://bookmix.ru</a:t>
            </a:r>
          </a:p>
          <a:p>
            <a:r>
              <a:rPr lang="ru-RU" sz="3200" dirty="0" smtClean="0"/>
              <a:t>Детский книжный автобус "Бампер"- www.bumperbooks.ru</a:t>
            </a:r>
          </a:p>
          <a:p>
            <a:r>
              <a:rPr lang="ru-RU" sz="3200" dirty="0" err="1" smtClean="0"/>
              <a:t>Литмир</a:t>
            </a:r>
            <a:r>
              <a:rPr lang="ru-RU" sz="3200" dirty="0" smtClean="0"/>
              <a:t> - http://www.litmir.co</a:t>
            </a:r>
          </a:p>
          <a:p>
            <a:r>
              <a:rPr lang="ru-RU" sz="3200" dirty="0" smtClean="0"/>
              <a:t>Глобальная школьная лаборатория - </a:t>
            </a:r>
            <a:r>
              <a:rPr lang="ru-RU" sz="3200" dirty="0" err="1" smtClean="0"/>
              <a:t>globallab.or</a:t>
            </a:r>
            <a:endParaRPr lang="ru-RU" sz="3200" dirty="0" smtClean="0"/>
          </a:p>
          <a:p>
            <a:r>
              <a:rPr lang="ru-RU" sz="3200" dirty="0" smtClean="0"/>
              <a:t>Папмамбук - http://www.papmambook.ru/</a:t>
            </a:r>
            <a:endParaRPr lang="ru-RU" sz="32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893" y="343906"/>
            <a:ext cx="2011680" cy="201168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184" y="365125"/>
            <a:ext cx="3617187" cy="177168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88893" y="5014611"/>
            <a:ext cx="1885950" cy="42862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660" y="2769536"/>
            <a:ext cx="1135781" cy="1135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715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037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2783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49</Words>
  <Application>Microsoft Office PowerPoint</Application>
  <PresentationFormat>Широкоэкранный</PresentationFormat>
  <Paragraphs>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ЧИТАТЕЛЬСКИЕ САЙТЫ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ЧИТАТЕЛЬСКИЕ САЙТЫ</dc:title>
  <dc:creator>Admin</dc:creator>
  <cp:lastModifiedBy>Admin</cp:lastModifiedBy>
  <cp:revision>5</cp:revision>
  <dcterms:created xsi:type="dcterms:W3CDTF">2019-11-21T09:30:04Z</dcterms:created>
  <dcterms:modified xsi:type="dcterms:W3CDTF">2019-11-21T11:04:51Z</dcterms:modified>
</cp:coreProperties>
</file>