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-\Desktop\Our famil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40768"/>
            <a:ext cx="8659813" cy="63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Семейные традиции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Отдых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724128" y="2174875"/>
            <a:ext cx="2962672" cy="395128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Каждое лето  наша семья отдыхает на море. Родители учат меня держаться на воде, Юля мечтает  заняться </a:t>
            </a:r>
            <a:r>
              <a:rPr lang="ru-RU" dirty="0" err="1" smtClean="0"/>
              <a:t>дайвингом</a:t>
            </a:r>
            <a:r>
              <a:rPr lang="ru-RU" dirty="0" smtClean="0"/>
              <a:t>, ездим  на интересные экскурсии, делаем самые потрясающие фотографии и от души веселимся, чтобы потом было, что вспомнить.</a:t>
            </a:r>
            <a:endParaRPr lang="ru-RU" dirty="0"/>
          </a:p>
        </p:txBody>
      </p:sp>
      <p:pic>
        <p:nvPicPr>
          <p:cNvPr id="8196" name="Picture 4" descr="C:\Users\-\Desktop\красная поляна\DSC088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04864"/>
            <a:ext cx="5256584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-\Desktop\img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332656"/>
            <a:ext cx="8563365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-\Desktop\img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Цель проекта: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Формирование понимания такой базовой общечеловеческой ценности, как семья, важности семьи для человека и выяснение роли традиций в становлении крепкой и дружной семьи.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Гипотеза: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dirty="0" smtClean="0"/>
              <a:t>Хорошие традиции делают </a:t>
            </a:r>
          </a:p>
          <a:p>
            <a:pPr algn="ctr">
              <a:buNone/>
            </a:pPr>
            <a:r>
              <a:rPr lang="ru-RU" sz="4400" dirty="0" smtClean="0"/>
              <a:t>семью крепкой и дружной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-\Desktop\с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260648"/>
            <a:ext cx="8563365" cy="6408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-\Desktop\img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352928" cy="6251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94" y="214290"/>
            <a:ext cx="340042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Древо семьи</a:t>
            </a:r>
            <a:endParaRPr lang="ru-RU" dirty="0"/>
          </a:p>
        </p:txBody>
      </p:sp>
      <p:sp>
        <p:nvSpPr>
          <p:cNvPr id="6" name="Двойная волна 5"/>
          <p:cNvSpPr/>
          <p:nvPr/>
        </p:nvSpPr>
        <p:spPr>
          <a:xfrm>
            <a:off x="1928794" y="428604"/>
            <a:ext cx="1857388" cy="642942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Я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Двойная волна 6"/>
          <p:cNvSpPr/>
          <p:nvPr/>
        </p:nvSpPr>
        <p:spPr>
          <a:xfrm>
            <a:off x="3857620" y="642918"/>
            <a:ext cx="1785950" cy="642942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Моя сестра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Юлия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Двойная волна 7"/>
          <p:cNvSpPr/>
          <p:nvPr/>
        </p:nvSpPr>
        <p:spPr>
          <a:xfrm>
            <a:off x="357158" y="1214422"/>
            <a:ext cx="1857388" cy="71438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Папа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Суслонов Е.Л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Двойная волна 9"/>
          <p:cNvSpPr/>
          <p:nvPr/>
        </p:nvSpPr>
        <p:spPr>
          <a:xfrm>
            <a:off x="214282" y="2143116"/>
            <a:ext cx="2143140" cy="1000132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Дедушка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Леонид Тимофеевич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Двойная волна 10"/>
          <p:cNvSpPr/>
          <p:nvPr/>
        </p:nvSpPr>
        <p:spPr>
          <a:xfrm>
            <a:off x="6965173" y="2221042"/>
            <a:ext cx="2000264" cy="1571636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Бабушка Ленькова (Мальцева)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Надежда  Васильевна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Двойная волна 11"/>
          <p:cNvSpPr/>
          <p:nvPr/>
        </p:nvSpPr>
        <p:spPr>
          <a:xfrm>
            <a:off x="6444208" y="1082788"/>
            <a:ext cx="2286016" cy="107157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Мама</a:t>
            </a:r>
          </a:p>
          <a:p>
            <a:pPr algn="ctr"/>
            <a:r>
              <a:rPr lang="ru-RU" b="1" dirty="0" err="1" smtClean="0">
                <a:solidFill>
                  <a:srgbClr val="C00000"/>
                </a:solidFill>
              </a:rPr>
              <a:t>Суслонова</a:t>
            </a:r>
            <a:r>
              <a:rPr lang="ru-RU" b="1" dirty="0" smtClean="0">
                <a:solidFill>
                  <a:srgbClr val="C00000"/>
                </a:solidFill>
              </a:rPr>
              <a:t> А.В.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(Ленькова ) </a:t>
            </a: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Двойная волна 12"/>
          <p:cNvSpPr/>
          <p:nvPr/>
        </p:nvSpPr>
        <p:spPr>
          <a:xfrm>
            <a:off x="2500298" y="2042235"/>
            <a:ext cx="2143140" cy="1357322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Бабушка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Татьяна Викторовна (</a:t>
            </a:r>
            <a:r>
              <a:rPr lang="ru-RU" b="1" dirty="0" err="1" smtClean="0">
                <a:solidFill>
                  <a:srgbClr val="C00000"/>
                </a:solidFill>
              </a:rPr>
              <a:t>Айдакова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4714876" y="2786058"/>
            <a:ext cx="2214578" cy="1000132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Дедушка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Леньков Валерий Борисович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Двойная волна 14"/>
          <p:cNvSpPr/>
          <p:nvPr/>
        </p:nvSpPr>
        <p:spPr>
          <a:xfrm>
            <a:off x="142844" y="3429000"/>
            <a:ext cx="1857388" cy="1143008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Прадед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Тимофей Леонидович</a:t>
            </a:r>
          </a:p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6" name="Двойная волна 15"/>
          <p:cNvSpPr/>
          <p:nvPr/>
        </p:nvSpPr>
        <p:spPr>
          <a:xfrm>
            <a:off x="214282" y="4786322"/>
            <a:ext cx="2000264" cy="1143008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Прабабушка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Мария Степановна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(Викулова)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" name="Двойная волна 16"/>
          <p:cNvSpPr/>
          <p:nvPr/>
        </p:nvSpPr>
        <p:spPr>
          <a:xfrm>
            <a:off x="4714876" y="4143380"/>
            <a:ext cx="2143140" cy="857256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Прадед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Борис Васильевич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Двойная волна 17"/>
          <p:cNvSpPr/>
          <p:nvPr/>
        </p:nvSpPr>
        <p:spPr>
          <a:xfrm>
            <a:off x="4643438" y="5143512"/>
            <a:ext cx="2143140" cy="857256"/>
          </a:xfrm>
          <a:prstGeom prst="doubleWave">
            <a:avLst>
              <a:gd name="adj1" fmla="val 625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Прабабушка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Лидия(Шишова)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Григорьевна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Двойная волна 18"/>
          <p:cNvSpPr/>
          <p:nvPr/>
        </p:nvSpPr>
        <p:spPr>
          <a:xfrm>
            <a:off x="2357422" y="3429000"/>
            <a:ext cx="1928826" cy="107157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</a:rPr>
              <a:t>Боровинская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Мария Николаевна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1" name="Двойная волна 20"/>
          <p:cNvSpPr/>
          <p:nvPr/>
        </p:nvSpPr>
        <p:spPr>
          <a:xfrm>
            <a:off x="7000892" y="3929066"/>
            <a:ext cx="1928826" cy="107157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Прадед Мальцев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Василий Андреевич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Двойная волна 21"/>
          <p:cNvSpPr/>
          <p:nvPr/>
        </p:nvSpPr>
        <p:spPr>
          <a:xfrm>
            <a:off x="6858016" y="5006277"/>
            <a:ext cx="2071702" cy="164305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Прабабушка Мальцева (Александрова)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Валентина Анатольевна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-\Desktop\сердце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0888"/>
            <a:ext cx="4213274" cy="364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Герб семьи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sz="1800" dirty="0" smtClean="0"/>
              <a:t>фамилия </a:t>
            </a:r>
            <a:r>
              <a:rPr lang="ru-RU" sz="1800" b="1" i="1" dirty="0" smtClean="0"/>
              <a:t>Линьков </a:t>
            </a:r>
            <a:r>
              <a:rPr lang="ru-RU" sz="1800" dirty="0" smtClean="0"/>
              <a:t>происходит от существительного линек - "короткая веревка, с палец толщиной, с узлом на конце, для наказания матросов в старом флоте". В гербе веревка обозначена виде сердца.</a:t>
            </a:r>
          </a:p>
          <a:p>
            <a:pPr>
              <a:buNone/>
            </a:pPr>
            <a:r>
              <a:rPr lang="ru-RU" sz="1800" dirty="0" smtClean="0"/>
              <a:t>Областное слово </a:t>
            </a:r>
            <a:r>
              <a:rPr lang="ru-RU" sz="1800" b="1" i="1" dirty="0" smtClean="0"/>
              <a:t>«суслон»,</a:t>
            </a:r>
            <a:r>
              <a:rPr lang="ru-RU" sz="1800" dirty="0" smtClean="0"/>
              <a:t> распространенное с XVII века на севере и востоке России, означает «несколько снопов, поставленных в поле для просушки стоймя, колосьями вверх, и покрытых сверху снопом же». Таким образом, суслон – это сельская хлебная единица. </a:t>
            </a:r>
            <a:endParaRPr lang="ru-RU" sz="1800" dirty="0"/>
          </a:p>
        </p:txBody>
      </p:sp>
      <p:pic>
        <p:nvPicPr>
          <p:cNvPr id="7" name="Содержимое 6" descr="C:\Users\-\Desktop\сноп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212976"/>
            <a:ext cx="223224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Династии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Врачи и медицинские работники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Учителя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147" name="Picture 3" descr="C:\Users\-\Desktop\American-Doctor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33423"/>
            <a:ext cx="4040188" cy="3234191"/>
          </a:xfrm>
          <a:prstGeom prst="rect">
            <a:avLst/>
          </a:prstGeom>
          <a:noFill/>
        </p:spPr>
      </p:pic>
      <p:pic>
        <p:nvPicPr>
          <p:cNvPr id="6148" name="Picture 4" descr="C:\Users\-\Desktop\pozdravit_s_dnem_uchitelja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676239"/>
            <a:ext cx="4041775" cy="2948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Семейные традиции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Рыбалка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Деда Валера и баба Надя любят летнею и зимнею рыбалку. А наша семья любители летней рыбалки. Деда Леня тоже любил рыбачить. Чтобы ловить на удочку нужно набраться терпения! А вот папа делает хитрей, он ловит не на удочку, а неводом.</a:t>
            </a:r>
            <a:endParaRPr lang="ru-RU" dirty="0"/>
          </a:p>
        </p:txBody>
      </p:sp>
      <p:pic>
        <p:nvPicPr>
          <p:cNvPr id="7170" name="Picture 2" descr="C:\Users\-\Desktop\depositphotos_47653721-Family-fishin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2636912"/>
            <a:ext cx="4000899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282</Words>
  <Application>Microsoft Office PowerPoint</Application>
  <PresentationFormat>Экран (4:3)</PresentationFormat>
  <Paragraphs>52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  Цель проекта:  </vt:lpstr>
      <vt:lpstr> Гипотеза:  </vt:lpstr>
      <vt:lpstr>Презентация PowerPoint</vt:lpstr>
      <vt:lpstr>Презентация PowerPoint</vt:lpstr>
      <vt:lpstr>Древо семьи</vt:lpstr>
      <vt:lpstr>Герб семьи</vt:lpstr>
      <vt:lpstr>Династии</vt:lpstr>
      <vt:lpstr>Семейные традиции</vt:lpstr>
      <vt:lpstr>Семейные традиции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Учитель</cp:lastModifiedBy>
  <cp:revision>13</cp:revision>
  <dcterms:created xsi:type="dcterms:W3CDTF">2016-05-09T11:57:25Z</dcterms:created>
  <dcterms:modified xsi:type="dcterms:W3CDTF">2020-06-26T06:53:06Z</dcterms:modified>
</cp:coreProperties>
</file>