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-\Desktop\Our fami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0768"/>
            <a:ext cx="8659813" cy="63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Семейные традиции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Отдых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24128" y="2174875"/>
            <a:ext cx="2962672" cy="3951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Каждое лето  наша семья отдыхает на море. Родители учат меня держаться на воде, Юля мечтает  заняться </a:t>
            </a:r>
            <a:r>
              <a:rPr lang="ru-RU" dirty="0" err="1" smtClean="0"/>
              <a:t>дайвингом</a:t>
            </a:r>
            <a:r>
              <a:rPr lang="ru-RU" dirty="0" smtClean="0"/>
              <a:t>, ездим  на интересные экскурсии, делаем самые потрясающие фотографии и от души веселимся, чтобы потом было, что вспомнить.</a:t>
            </a:r>
            <a:endParaRPr lang="ru-RU" dirty="0"/>
          </a:p>
        </p:txBody>
      </p:sp>
      <p:pic>
        <p:nvPicPr>
          <p:cNvPr id="8196" name="Picture 4" descr="C:\Users\-\Desktop\красная поляна\DSC088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525658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-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8563365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-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 проекта: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Формирование понимания такой базовой общечеловеческой ценности, как семья, важности семьи для человека и выяснение роли традиций в становлении крепкой и дружной семьи.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Гипотеза: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/>
              <a:t>Хорошие традиции делают </a:t>
            </a:r>
          </a:p>
          <a:p>
            <a:pPr algn="ctr">
              <a:buNone/>
            </a:pPr>
            <a:r>
              <a:rPr lang="ru-RU" sz="4400" dirty="0" smtClean="0"/>
              <a:t>семью крепкой и дружной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-\Desktop\с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8563365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-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25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14290"/>
            <a:ext cx="340042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Древо семьи</a:t>
            </a: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1928794" y="428604"/>
            <a:ext cx="1857388" cy="64294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3857620" y="642918"/>
            <a:ext cx="1785950" cy="64294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Моя сестра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Юлия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357158" y="1214422"/>
            <a:ext cx="1857388" cy="7143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Папа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Суслонов Е.Л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214282" y="2143116"/>
            <a:ext cx="2143140" cy="100013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Дедушка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Леонид Тимофеевич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6965173" y="2221042"/>
            <a:ext cx="2000264" cy="157163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Бабушка Ленькова (Мальцева)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Надежда  Васильевна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Двойная волна 11"/>
          <p:cNvSpPr/>
          <p:nvPr/>
        </p:nvSpPr>
        <p:spPr>
          <a:xfrm>
            <a:off x="6444208" y="1082788"/>
            <a:ext cx="2286016" cy="107157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Мама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Суслонова</a:t>
            </a:r>
            <a:r>
              <a:rPr lang="ru-RU" b="1" dirty="0" smtClean="0">
                <a:solidFill>
                  <a:srgbClr val="C00000"/>
                </a:solidFill>
              </a:rPr>
              <a:t> А.В.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(Ленькова ) 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Двойная волна 12"/>
          <p:cNvSpPr/>
          <p:nvPr/>
        </p:nvSpPr>
        <p:spPr>
          <a:xfrm>
            <a:off x="2500298" y="2042235"/>
            <a:ext cx="2143140" cy="135732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Бабушка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Татьяна Викторовна (</a:t>
            </a:r>
            <a:r>
              <a:rPr lang="ru-RU" b="1" dirty="0" err="1" smtClean="0">
                <a:solidFill>
                  <a:srgbClr val="C00000"/>
                </a:solidFill>
              </a:rPr>
              <a:t>Айдакова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Двойная волна 13"/>
          <p:cNvSpPr/>
          <p:nvPr/>
        </p:nvSpPr>
        <p:spPr>
          <a:xfrm>
            <a:off x="4714876" y="2786058"/>
            <a:ext cx="2214578" cy="100013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Дедушка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Леньков Валерий Борисович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Двойная волна 14"/>
          <p:cNvSpPr/>
          <p:nvPr/>
        </p:nvSpPr>
        <p:spPr>
          <a:xfrm>
            <a:off x="142844" y="3429000"/>
            <a:ext cx="1857388" cy="114300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Прадед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Тимофей Леонидович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Двойная волна 15"/>
          <p:cNvSpPr/>
          <p:nvPr/>
        </p:nvSpPr>
        <p:spPr>
          <a:xfrm>
            <a:off x="214282" y="4786322"/>
            <a:ext cx="2000264" cy="114300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Прабабушка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Мария Степановна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(Викулова)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Двойная волна 16"/>
          <p:cNvSpPr/>
          <p:nvPr/>
        </p:nvSpPr>
        <p:spPr>
          <a:xfrm>
            <a:off x="4714876" y="4143380"/>
            <a:ext cx="2143140" cy="85725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Прадед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Борис Васильевич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Двойная волна 17"/>
          <p:cNvSpPr/>
          <p:nvPr/>
        </p:nvSpPr>
        <p:spPr>
          <a:xfrm>
            <a:off x="4643438" y="5143512"/>
            <a:ext cx="2143140" cy="857256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Прабабушка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Лидия(Шишова)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Григорьевна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Двойная волна 18"/>
          <p:cNvSpPr/>
          <p:nvPr/>
        </p:nvSpPr>
        <p:spPr>
          <a:xfrm>
            <a:off x="2357422" y="3429000"/>
            <a:ext cx="1928826" cy="107157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Боровинская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Мария Николаевна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Двойная волна 20"/>
          <p:cNvSpPr/>
          <p:nvPr/>
        </p:nvSpPr>
        <p:spPr>
          <a:xfrm>
            <a:off x="7000892" y="3929066"/>
            <a:ext cx="1928826" cy="107157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Прадед Мальцев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Василий Андреевич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Двойная волна 21"/>
          <p:cNvSpPr/>
          <p:nvPr/>
        </p:nvSpPr>
        <p:spPr>
          <a:xfrm>
            <a:off x="6858016" y="5006277"/>
            <a:ext cx="2071702" cy="164305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Прабабушка Мальцева (Александрова)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Валентина Анатольевна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-\Desktop\сердц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4213274" cy="364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Герб семьи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/>
              <a:t>фамилия </a:t>
            </a:r>
            <a:r>
              <a:rPr lang="ru-RU" sz="1800" b="1" i="1" dirty="0" smtClean="0"/>
              <a:t>Линьков </a:t>
            </a:r>
            <a:r>
              <a:rPr lang="ru-RU" sz="1800" dirty="0" smtClean="0"/>
              <a:t>происходит от существительного линек - "короткая веревка, с палец толщиной, с узлом на конце, для наказания матросов в старом флоте". В гербе веревка обозначена виде сердца.</a:t>
            </a:r>
          </a:p>
          <a:p>
            <a:pPr>
              <a:buNone/>
            </a:pPr>
            <a:r>
              <a:rPr lang="ru-RU" sz="1800" dirty="0" smtClean="0"/>
              <a:t>Областное слово </a:t>
            </a:r>
            <a:r>
              <a:rPr lang="ru-RU" sz="1800" b="1" i="1" dirty="0" smtClean="0"/>
              <a:t>«суслон»,</a:t>
            </a:r>
            <a:r>
              <a:rPr lang="ru-RU" sz="1800" dirty="0" smtClean="0"/>
              <a:t> распространенное с XVII века на севере и востоке России, означает «несколько снопов, поставленных в поле для просушки стоймя, колосьями вверх, и покрытых сверху снопом же». Таким образом, суслон – это сельская хлебная единица. </a:t>
            </a:r>
            <a:endParaRPr lang="ru-RU" sz="1800" dirty="0"/>
          </a:p>
        </p:txBody>
      </p:sp>
      <p:pic>
        <p:nvPicPr>
          <p:cNvPr id="7" name="Содержимое 6" descr="C:\Users\-\Desktop\сноп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12976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Династии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Врачи и медицинские работники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Учителя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-\Desktop\American-Docto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33423"/>
            <a:ext cx="4040188" cy="3234191"/>
          </a:xfrm>
          <a:prstGeom prst="rect">
            <a:avLst/>
          </a:prstGeom>
          <a:noFill/>
        </p:spPr>
      </p:pic>
      <p:pic>
        <p:nvPicPr>
          <p:cNvPr id="6148" name="Picture 4" descr="C:\Users\-\Desktop\pozdravit_s_dnem_uchitelj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76239"/>
            <a:ext cx="4041775" cy="2948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Семейные традиции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Рыбалка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Деда Валера и баба Надя любят летнею и зимнею рыбалку. А наша семья любители летней рыбалки. Деда Леня тоже любил рыбачить. Чтобы ловить на удочку нужно набраться терпения! А вот папа делает хитрей, он ловит не на удочку, а неводом.</a:t>
            </a:r>
            <a:endParaRPr lang="ru-RU" dirty="0"/>
          </a:p>
        </p:txBody>
      </p:sp>
      <p:pic>
        <p:nvPicPr>
          <p:cNvPr id="7170" name="Picture 2" descr="C:\Users\-\Desktop\depositphotos_47653721-Family-fish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36912"/>
            <a:ext cx="400089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282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  Цель проекта:  </vt:lpstr>
      <vt:lpstr> Гипотеза:  </vt:lpstr>
      <vt:lpstr>Презентация PowerPoint</vt:lpstr>
      <vt:lpstr>Презентация PowerPoint</vt:lpstr>
      <vt:lpstr>Древо семьи</vt:lpstr>
      <vt:lpstr>Герб семьи</vt:lpstr>
      <vt:lpstr>Династии</vt:lpstr>
      <vt:lpstr>Семейные традиции</vt:lpstr>
      <vt:lpstr>Семейные традиции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Учитель</cp:lastModifiedBy>
  <cp:revision>13</cp:revision>
  <dcterms:created xsi:type="dcterms:W3CDTF">2016-05-09T11:57:25Z</dcterms:created>
  <dcterms:modified xsi:type="dcterms:W3CDTF">2020-06-26T06:53:06Z</dcterms:modified>
</cp:coreProperties>
</file>