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9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4936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05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86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431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817447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531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21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43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49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67029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552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998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8077200" cy="1673352"/>
          </a:xfrm>
        </p:spPr>
        <p:txBody>
          <a:bodyPr>
            <a:noAutofit/>
          </a:bodyPr>
          <a:lstStyle/>
          <a:p>
            <a:pPr algn="ctr"/>
            <a:r>
              <a:rPr lang="ru-RU" sz="4000" dirty="0"/>
              <a:t>Тренировочные упражнения при нарушении слоговой структуры слова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1600" dirty="0"/>
              <a:t> </a:t>
            </a:r>
            <a:r>
              <a:rPr lang="ru-RU" sz="3600" dirty="0"/>
              <a:t>С каждым годом отмечается увеличение числа детей с речевыми нарушениями</a:t>
            </a:r>
            <a:r>
              <a:rPr lang="ru-RU" dirty="0"/>
              <a:t>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28700" y="2171700"/>
            <a:ext cx="7200900" cy="3581400"/>
          </a:xfrm>
        </p:spPr>
        <p:txBody>
          <a:bodyPr>
            <a:noAutofit/>
          </a:bodyPr>
          <a:lstStyle/>
          <a:p>
            <a:r>
              <a:rPr lang="ru-RU" sz="2400" dirty="0"/>
              <a:t>Речь страдает как целостная функциональная система , и нарушаются такие компоненты, как фонетика, лексика и грамматический строй речи. При перечисленных компонентов речи нарушается и слоговая структура слова, то есть взаиморасположение и связь слогов в слове. Своевременно устраненные нарушения </a:t>
            </a:r>
            <a:r>
              <a:rPr lang="ru-RU" sz="2400" dirty="0" err="1"/>
              <a:t>звуко-слоговой</a:t>
            </a:r>
            <a:r>
              <a:rPr lang="ru-RU" sz="2400" dirty="0"/>
              <a:t> структуры слова обеспечат Вашему ребенку лучшее усвоение грамматических и лексических категорий, развитие связной речи, мыслительной деятельности, а еще и овладение письменной речью.</a:t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Типы нарушений слоговой структуры слова: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28700" y="2060848"/>
            <a:ext cx="7200900" cy="35814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br>
              <a:rPr lang="ru-RU" dirty="0"/>
            </a:br>
            <a:br>
              <a:rPr lang="ru-RU" dirty="0"/>
            </a:br>
            <a:r>
              <a:rPr lang="ru-RU" sz="7200" dirty="0"/>
              <a:t>1. Нарушение количества слогов:</a:t>
            </a:r>
            <a:br>
              <a:rPr lang="ru-RU" sz="7200" dirty="0"/>
            </a:br>
            <a:r>
              <a:rPr lang="ru-RU" sz="7200" dirty="0"/>
              <a:t>• Сокращение (пропуск) слога: «моток» — молоток;</a:t>
            </a:r>
            <a:br>
              <a:rPr lang="ru-RU" sz="7200" dirty="0"/>
            </a:br>
            <a:r>
              <a:rPr lang="ru-RU" sz="7200" dirty="0"/>
              <a:t>• Опускание слогообразующей гласной: «</a:t>
            </a:r>
            <a:r>
              <a:rPr lang="ru-RU" sz="7200" dirty="0" err="1"/>
              <a:t>пинино</a:t>
            </a:r>
            <a:r>
              <a:rPr lang="ru-RU" sz="7200" dirty="0"/>
              <a:t>» — пианино;</a:t>
            </a:r>
            <a:br>
              <a:rPr lang="ru-RU" sz="7200" dirty="0"/>
            </a:br>
            <a:r>
              <a:rPr lang="ru-RU" sz="7200" dirty="0"/>
              <a:t>• Увеличение числа слогов за счет вставки гласных в стечения согласных: «</a:t>
            </a:r>
            <a:r>
              <a:rPr lang="ru-RU" sz="7200" dirty="0" err="1"/>
              <a:t>команата</a:t>
            </a:r>
            <a:r>
              <a:rPr lang="ru-RU" sz="7200" dirty="0"/>
              <a:t>» — комната;</a:t>
            </a:r>
            <a:br>
              <a:rPr lang="ru-RU" sz="7200" dirty="0"/>
            </a:br>
            <a:r>
              <a:rPr lang="ru-RU" sz="7200" dirty="0"/>
              <a:t>2. Нарушение последовательности слогов в слове:</a:t>
            </a:r>
            <a:br>
              <a:rPr lang="ru-RU" sz="7200" dirty="0"/>
            </a:br>
            <a:r>
              <a:rPr lang="ru-RU" sz="7200" dirty="0"/>
              <a:t>• Перестановка слогов: «</a:t>
            </a:r>
            <a:r>
              <a:rPr lang="ru-RU" sz="7200" dirty="0" err="1"/>
              <a:t>деворе</a:t>
            </a:r>
            <a:r>
              <a:rPr lang="ru-RU" sz="7200" dirty="0"/>
              <a:t>» — дерево;</a:t>
            </a:r>
            <a:br>
              <a:rPr lang="ru-RU" sz="7200" dirty="0"/>
            </a:br>
            <a:r>
              <a:rPr lang="ru-RU" sz="7200" dirty="0"/>
              <a:t>• Перестановка звуков соседних слогов: «</a:t>
            </a:r>
            <a:r>
              <a:rPr lang="ru-RU" sz="7200" dirty="0" err="1"/>
              <a:t>гебемот</a:t>
            </a:r>
            <a:r>
              <a:rPr lang="ru-RU" sz="7200" dirty="0"/>
              <a:t>» — бегемот;</a:t>
            </a:r>
            <a:br>
              <a:rPr lang="ru-RU" sz="7200" dirty="0"/>
            </a:br>
            <a:r>
              <a:rPr lang="ru-RU" sz="7200" dirty="0"/>
              <a:t>3. Искажение структуры отдельного слога:</a:t>
            </a:r>
            <a:br>
              <a:rPr lang="ru-RU" sz="7200" dirty="0"/>
            </a:br>
            <a:r>
              <a:rPr lang="ru-RU" sz="7200" dirty="0"/>
              <a:t>• Сокращение стечений согласных: «</a:t>
            </a:r>
            <a:r>
              <a:rPr lang="ru-RU" sz="7200" dirty="0" err="1"/>
              <a:t>тул</a:t>
            </a:r>
            <a:r>
              <a:rPr lang="ru-RU" sz="7200" dirty="0"/>
              <a:t>» — стул;</a:t>
            </a:r>
            <a:br>
              <a:rPr lang="ru-RU" sz="7200" dirty="0"/>
            </a:br>
            <a:r>
              <a:rPr lang="ru-RU" sz="7200" dirty="0"/>
              <a:t>• Вставки согласных в слог: «</a:t>
            </a:r>
            <a:r>
              <a:rPr lang="ru-RU" sz="7200" dirty="0" err="1"/>
              <a:t>лимонт</a:t>
            </a:r>
            <a:r>
              <a:rPr lang="ru-RU" sz="7200" dirty="0"/>
              <a:t>» — лимон;</a:t>
            </a:r>
            <a:br>
              <a:rPr lang="ru-RU" sz="7200" dirty="0"/>
            </a:br>
            <a:r>
              <a:rPr lang="ru-RU" sz="7200" dirty="0"/>
              <a:t>4. Уподобление слогов: «</a:t>
            </a:r>
            <a:r>
              <a:rPr lang="ru-RU" sz="7200" dirty="0" err="1"/>
              <a:t>кококосы</a:t>
            </a:r>
            <a:r>
              <a:rPr lang="ru-RU" sz="7200" dirty="0"/>
              <a:t>» — абрикосы;</a:t>
            </a:r>
            <a:br>
              <a:rPr lang="ru-RU" sz="7200" dirty="0"/>
            </a:br>
            <a:r>
              <a:rPr lang="ru-RU" sz="7200" dirty="0"/>
              <a:t>5. Персеверации (циклическое повторение одного слога).</a:t>
            </a:r>
            <a:br>
              <a:rPr lang="ru-RU" sz="7200" dirty="0"/>
            </a:br>
            <a:r>
              <a:rPr lang="ru-RU" sz="7200" dirty="0"/>
              <a:t>6. Антиципации (замена предшествующих звуков последующими): «</a:t>
            </a:r>
            <a:r>
              <a:rPr lang="ru-RU" sz="7200" dirty="0" err="1"/>
              <a:t>нананасы</a:t>
            </a:r>
            <a:r>
              <a:rPr lang="ru-RU" sz="7200" dirty="0"/>
              <a:t>» — ананасы;</a:t>
            </a:r>
            <a:br>
              <a:rPr lang="ru-RU" sz="7200" dirty="0"/>
            </a:br>
            <a:r>
              <a:rPr lang="ru-RU" sz="7200" dirty="0"/>
              <a:t>7. Контаминации (смешение элементов слов): «</a:t>
            </a:r>
            <a:r>
              <a:rPr lang="ru-RU" sz="7200" dirty="0" err="1"/>
              <a:t>кабудка</a:t>
            </a:r>
            <a:r>
              <a:rPr lang="ru-RU" sz="7200" dirty="0"/>
              <a:t>» — конура + будка.</a:t>
            </a:r>
          </a:p>
          <a:p>
            <a:pPr>
              <a:buNone/>
            </a:pPr>
            <a:r>
              <a:rPr lang="ru-RU" sz="7200" dirty="0"/>
              <a:t>Подобранные упражнения помогут  предупредить и преодолевать трудности в коррекции нарушений чтения и письма.</a:t>
            </a:r>
          </a:p>
          <a:p>
            <a:pPr>
              <a:buNone/>
            </a:pPr>
            <a:br>
              <a:rPr lang="ru-RU" sz="5500" dirty="0"/>
            </a:br>
            <a:endParaRPr lang="ru-RU" sz="55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Восстановите слова из букв и запишите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онс_____стсив______мдара______</a:t>
            </a:r>
            <a:endParaRPr lang="ru-RU" dirty="0"/>
          </a:p>
          <a:p>
            <a:r>
              <a:rPr lang="ru-RU" dirty="0" err="1"/>
              <a:t>тор_____хтсур______ракаж_______</a:t>
            </a:r>
            <a:endParaRPr lang="ru-RU" dirty="0"/>
          </a:p>
          <a:p>
            <a:r>
              <a:rPr lang="ru-RU" dirty="0" err="1"/>
              <a:t>акм____ркес_______зрога________</a:t>
            </a:r>
            <a:endParaRPr lang="ru-RU" dirty="0"/>
          </a:p>
          <a:p>
            <a:r>
              <a:rPr lang="ru-RU" dirty="0" err="1"/>
              <a:t>евл____лптас______лапям________</a:t>
            </a:r>
            <a:endParaRPr lang="ru-RU" dirty="0"/>
          </a:p>
          <a:p>
            <a:r>
              <a:rPr lang="ru-RU" dirty="0" err="1"/>
              <a:t>окм___товлс______ситих_________</a:t>
            </a:r>
            <a:endParaRPr lang="ru-RU" dirty="0"/>
          </a:p>
        </p:txBody>
      </p:sp>
      <p:pic>
        <p:nvPicPr>
          <p:cNvPr id="4" name="Picture 2" descr="C:\Users\Логопед\Desktop\картинки о-а к презентации\1644814008_7-abrakadabra-fun-p-rebenok-s-knigoi-na-prozrachnom-fone-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152" y="4221088"/>
            <a:ext cx="2738430" cy="235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Восстановите слова, вставляя пропущенные гласные, запишите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М_к</a:t>
            </a:r>
            <a:r>
              <a:rPr lang="ru-RU" dirty="0"/>
              <a:t>, </a:t>
            </a:r>
            <a:r>
              <a:rPr lang="ru-RU" dirty="0" err="1"/>
              <a:t>л_ч</a:t>
            </a:r>
            <a:r>
              <a:rPr lang="ru-RU" dirty="0"/>
              <a:t>, </a:t>
            </a:r>
            <a:r>
              <a:rPr lang="ru-RU" dirty="0" err="1"/>
              <a:t>б_к_______________________</a:t>
            </a:r>
            <a:endParaRPr lang="ru-RU" dirty="0"/>
          </a:p>
          <a:p>
            <a:r>
              <a:rPr lang="ru-RU" dirty="0" err="1"/>
              <a:t>Б_б_шк_</a:t>
            </a:r>
            <a:r>
              <a:rPr lang="ru-RU" dirty="0"/>
              <a:t>, </a:t>
            </a:r>
            <a:r>
              <a:rPr lang="ru-RU" dirty="0" err="1"/>
              <a:t>б_з_р</a:t>
            </a:r>
            <a:r>
              <a:rPr lang="ru-RU" dirty="0"/>
              <a:t>, </a:t>
            </a:r>
            <a:r>
              <a:rPr lang="ru-RU" dirty="0" err="1"/>
              <a:t>б_р_б_н_____________</a:t>
            </a:r>
            <a:endParaRPr lang="ru-RU" dirty="0"/>
          </a:p>
          <a:p>
            <a:r>
              <a:rPr lang="ru-RU" dirty="0" err="1"/>
              <a:t>В_г_н</a:t>
            </a:r>
            <a:r>
              <a:rPr lang="ru-RU" dirty="0"/>
              <a:t>, </a:t>
            </a:r>
            <a:r>
              <a:rPr lang="ru-RU" dirty="0" err="1"/>
              <a:t>в_з_</a:t>
            </a:r>
            <a:r>
              <a:rPr lang="ru-RU" dirty="0"/>
              <a:t>, </a:t>
            </a:r>
            <a:r>
              <a:rPr lang="ru-RU" dirty="0" err="1"/>
              <a:t>в_тр_н___________________</a:t>
            </a:r>
            <a:endParaRPr lang="ru-RU" dirty="0"/>
          </a:p>
          <a:p>
            <a:r>
              <a:rPr lang="ru-RU" dirty="0" err="1"/>
              <a:t>М_гн_т</a:t>
            </a:r>
            <a:r>
              <a:rPr lang="ru-RU" dirty="0"/>
              <a:t>,  </a:t>
            </a:r>
            <a:r>
              <a:rPr lang="ru-RU" dirty="0" err="1"/>
              <a:t>м_л_н_</a:t>
            </a:r>
            <a:r>
              <a:rPr lang="ru-RU" dirty="0"/>
              <a:t>,  </a:t>
            </a:r>
            <a:r>
              <a:rPr lang="ru-RU" dirty="0" err="1"/>
              <a:t>м_ч_к</a:t>
            </a:r>
            <a:r>
              <a:rPr lang="ru-RU" dirty="0"/>
              <a:t>,  </a:t>
            </a:r>
            <a:r>
              <a:rPr lang="ru-RU" dirty="0" err="1"/>
              <a:t>м_ж_к_______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2" descr="C:\Users\Логопед\Desktop\картинки о-а к презентации\1648503516_6-kartinkin-net-p-shkola-multyashnie-kartinki-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933056"/>
            <a:ext cx="2679197" cy="27639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Восстановите слова, вставляя пропущенные согласные, запишите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*Домашние животные: </a:t>
            </a:r>
            <a:r>
              <a:rPr lang="ru-RU" dirty="0" err="1"/>
              <a:t>_о</a:t>
            </a:r>
            <a:r>
              <a:rPr lang="ru-RU" dirty="0"/>
              <a:t> _ а,  </a:t>
            </a:r>
            <a:r>
              <a:rPr lang="ru-RU" dirty="0" err="1"/>
              <a:t>_о_о_а</a:t>
            </a:r>
            <a:r>
              <a:rPr lang="ru-RU" dirty="0"/>
              <a:t>, </a:t>
            </a:r>
            <a:r>
              <a:rPr lang="ru-RU" dirty="0" err="1"/>
              <a:t>_о_а_ь</a:t>
            </a:r>
            <a:r>
              <a:rPr lang="ru-RU" dirty="0"/>
              <a:t>,  </a:t>
            </a:r>
            <a:r>
              <a:rPr lang="ru-RU" dirty="0" err="1"/>
              <a:t>о_</a:t>
            </a:r>
            <a:r>
              <a:rPr lang="ru-RU" dirty="0"/>
              <a:t>  </a:t>
            </a:r>
            <a:r>
              <a:rPr lang="ru-RU" dirty="0" err="1"/>
              <a:t>_а</a:t>
            </a:r>
            <a:r>
              <a:rPr lang="ru-RU" dirty="0"/>
              <a:t>, </a:t>
            </a:r>
            <a:r>
              <a:rPr lang="ru-RU" dirty="0" err="1"/>
              <a:t>о_ё_</a:t>
            </a:r>
            <a:r>
              <a:rPr lang="ru-RU" dirty="0"/>
              <a:t>,  </a:t>
            </a:r>
            <a:r>
              <a:rPr lang="ru-RU" dirty="0" err="1"/>
              <a:t>_о_а_а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*</a:t>
            </a:r>
            <a:r>
              <a:rPr lang="ru-RU" dirty="0" err="1"/>
              <a:t>Мебель:___и___а___</a:t>
            </a:r>
            <a:r>
              <a:rPr lang="ru-RU" dirty="0"/>
              <a:t>,  __  </a:t>
            </a:r>
            <a:r>
              <a:rPr lang="ru-RU" dirty="0" err="1"/>
              <a:t>__е__</a:t>
            </a:r>
            <a:r>
              <a:rPr lang="ru-RU" dirty="0"/>
              <a:t> </a:t>
            </a:r>
            <a:r>
              <a:rPr lang="ru-RU" dirty="0" err="1"/>
              <a:t>__о</a:t>
            </a:r>
            <a:r>
              <a:rPr lang="ru-RU" dirty="0"/>
              <a:t>,</a:t>
            </a:r>
          </a:p>
          <a:p>
            <a:pPr>
              <a:buNone/>
            </a:pPr>
            <a:r>
              <a:rPr lang="ru-RU" dirty="0"/>
              <a:t> *</a:t>
            </a:r>
            <a:r>
              <a:rPr lang="ru-RU" dirty="0" err="1"/>
              <a:t>Овощи:_о_</a:t>
            </a:r>
            <a:r>
              <a:rPr lang="ru-RU" dirty="0"/>
              <a:t> </a:t>
            </a:r>
            <a:r>
              <a:rPr lang="ru-RU" dirty="0" err="1"/>
              <a:t>_о_ь</a:t>
            </a:r>
            <a:r>
              <a:rPr lang="ru-RU" dirty="0"/>
              <a:t>,  </a:t>
            </a:r>
            <a:r>
              <a:rPr lang="ru-RU" dirty="0" err="1"/>
              <a:t>_е_а</a:t>
            </a:r>
            <a:r>
              <a:rPr lang="ru-RU" dirty="0"/>
              <a:t>,   _ </a:t>
            </a:r>
            <a:r>
              <a:rPr lang="ru-RU" dirty="0" err="1"/>
              <a:t>_ё_</a:t>
            </a:r>
            <a:r>
              <a:rPr lang="ru-RU" dirty="0"/>
              <a:t> </a:t>
            </a:r>
            <a:r>
              <a:rPr lang="ru-RU" dirty="0" err="1"/>
              <a:t>_а</a:t>
            </a:r>
            <a:r>
              <a:rPr lang="ru-RU" dirty="0"/>
              <a:t>,  </a:t>
            </a:r>
            <a:r>
              <a:rPr lang="ru-RU" dirty="0" err="1"/>
              <a:t>__е__е__</a:t>
            </a:r>
            <a:endParaRPr lang="ru-RU" dirty="0"/>
          </a:p>
          <a:p>
            <a:pPr>
              <a:buNone/>
            </a:pPr>
            <a:r>
              <a:rPr lang="ru-RU" dirty="0"/>
              <a:t>*</a:t>
            </a:r>
            <a:r>
              <a:rPr lang="ru-RU" dirty="0" err="1"/>
              <a:t>Фрукты:__а__а__</a:t>
            </a:r>
            <a:r>
              <a:rPr lang="ru-RU" dirty="0"/>
              <a:t>, </a:t>
            </a:r>
            <a:r>
              <a:rPr lang="ru-RU" dirty="0" err="1"/>
              <a:t>__и___и</a:t>
            </a:r>
            <a:r>
              <a:rPr lang="ru-RU" dirty="0"/>
              <a:t>, </a:t>
            </a:r>
            <a:r>
              <a:rPr lang="ru-RU" dirty="0" err="1"/>
              <a:t>__а__</a:t>
            </a:r>
            <a:r>
              <a:rPr lang="ru-RU" dirty="0"/>
              <a:t> </a:t>
            </a:r>
            <a:r>
              <a:rPr lang="ru-RU" dirty="0" err="1"/>
              <a:t>__а__и__</a:t>
            </a:r>
            <a:r>
              <a:rPr lang="ru-RU" dirty="0"/>
              <a:t>  </a:t>
            </a:r>
          </a:p>
        </p:txBody>
      </p:sp>
      <p:pic>
        <p:nvPicPr>
          <p:cNvPr id="4" name="Picture 2" descr="C:\Users\Логопед\Desktop\картинки о-а к презентации\1654257299_2-flomaster-club-p-deti-sidyat-za-partoi-risunok-krasivo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293096"/>
            <a:ext cx="2500330" cy="24400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Восстановите слова, используя заданные слоги. Запишите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  </a:t>
            </a:r>
            <a:r>
              <a:rPr lang="ru-RU" dirty="0" err="1"/>
              <a:t>ва</a:t>
            </a:r>
            <a:r>
              <a:rPr lang="ru-RU" dirty="0"/>
              <a:t>    </a:t>
            </a:r>
            <a:r>
              <a:rPr lang="ru-RU" dirty="0" err="1"/>
              <a:t>ро</a:t>
            </a:r>
            <a:endParaRPr lang="ru-RU" dirty="0"/>
          </a:p>
          <a:p>
            <a:r>
              <a:rPr lang="ru-RU" dirty="0"/>
              <a:t>Ли </a:t>
            </a:r>
            <a:r>
              <a:rPr lang="ru-RU" dirty="0" err="1"/>
              <a:t>ка</a:t>
            </a:r>
            <a:r>
              <a:rPr lang="ru-RU" dirty="0"/>
              <a:t>   на</a:t>
            </a:r>
          </a:p>
          <a:p>
            <a:r>
              <a:rPr lang="ru-RU" dirty="0" err="1"/>
              <a:t>Жи</a:t>
            </a:r>
            <a:r>
              <a:rPr lang="ru-RU" dirty="0"/>
              <a:t> </a:t>
            </a:r>
            <a:r>
              <a:rPr lang="ru-RU" dirty="0" err="1"/>
              <a:t>фы</a:t>
            </a:r>
            <a:r>
              <a:rPr lang="ru-RU" dirty="0"/>
              <a:t> </a:t>
            </a:r>
            <a:r>
              <a:rPr lang="ru-RU" dirty="0" err="1"/>
              <a:t>ра</a:t>
            </a:r>
            <a:endParaRPr lang="ru-RU" dirty="0"/>
          </a:p>
          <a:p>
            <a:r>
              <a:rPr lang="ru-RU" dirty="0"/>
              <a:t>За </a:t>
            </a:r>
            <a:r>
              <a:rPr lang="ru-RU" dirty="0" err="1"/>
              <a:t>сы</a:t>
            </a:r>
            <a:r>
              <a:rPr lang="ru-RU" dirty="0"/>
              <a:t> па</a:t>
            </a:r>
          </a:p>
          <a:p>
            <a:r>
              <a:rPr lang="ru-RU" dirty="0"/>
              <a:t>Ба </a:t>
            </a:r>
            <a:r>
              <a:rPr lang="ru-RU" dirty="0" err="1"/>
              <a:t>ка</a:t>
            </a:r>
            <a:r>
              <a:rPr lang="ru-RU" dirty="0"/>
              <a:t> со</a:t>
            </a:r>
          </a:p>
          <a:p>
            <a:r>
              <a:rPr lang="ru-RU" dirty="0" err="1"/>
              <a:t>Рить</a:t>
            </a:r>
            <a:r>
              <a:rPr lang="ru-RU" dirty="0"/>
              <a:t> го во</a:t>
            </a:r>
          </a:p>
        </p:txBody>
      </p:sp>
      <p:pic>
        <p:nvPicPr>
          <p:cNvPr id="4" name="Picture 2" descr="C:\Users\Логопед\Desktop\картинки о-а к презентации\a149ca4d2da6f4eca71102eb9b850b1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857364"/>
            <a:ext cx="3286148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Восстановите слова, добавив общую часть  к началу. Запишите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Лис….</a:t>
            </a:r>
          </a:p>
          <a:p>
            <a:r>
              <a:rPr lang="ru-RU" dirty="0"/>
              <a:t>Д……</a:t>
            </a:r>
          </a:p>
          <a:p>
            <a:r>
              <a:rPr lang="ru-RU" dirty="0"/>
              <a:t>Кос….</a:t>
            </a:r>
          </a:p>
          <a:p>
            <a:r>
              <a:rPr lang="ru-RU" dirty="0"/>
              <a:t>Фор…..</a:t>
            </a:r>
          </a:p>
          <a:p>
            <a:r>
              <a:rPr lang="ru-RU" dirty="0"/>
              <a:t>Вер……</a:t>
            </a:r>
          </a:p>
          <a:p>
            <a:r>
              <a:rPr lang="ru-RU"/>
              <a:t>Мол….</a:t>
            </a:r>
          </a:p>
        </p:txBody>
      </p:sp>
      <p:pic>
        <p:nvPicPr>
          <p:cNvPr id="4" name="Picture 2" descr="C:\Users\Логопед\Desktop\картинки о-а к презентации\knig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17967" y="2612221"/>
            <a:ext cx="3416698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Логопед\Desktop\картинки о-а к презентации\1d1721c5740136fc4819402d45cf530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84</TotalTime>
  <Words>292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Crop</vt:lpstr>
      <vt:lpstr>Тренировочные упражнения при нарушении слоговой структуры слова</vt:lpstr>
      <vt:lpstr> С каждым годом отмечается увеличение числа детей с речевыми нарушениями. </vt:lpstr>
      <vt:lpstr>Типы нарушений слоговой структуры слова:</vt:lpstr>
      <vt:lpstr>Восстановите слова из букв и запишите</vt:lpstr>
      <vt:lpstr>Восстановите слова, вставляя пропущенные гласные, запишите</vt:lpstr>
      <vt:lpstr>Восстановите слова, вставляя пропущенные согласные, запишите</vt:lpstr>
      <vt:lpstr>Восстановите слова, используя заданные слоги. Запишите</vt:lpstr>
      <vt:lpstr>Восстановите слова, добавив общую часть  к началу. Запишите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Логопед</dc:creator>
  <cp:lastModifiedBy>Фролков Илья</cp:lastModifiedBy>
  <cp:revision>22</cp:revision>
  <dcterms:created xsi:type="dcterms:W3CDTF">2024-05-02T06:56:58Z</dcterms:created>
  <dcterms:modified xsi:type="dcterms:W3CDTF">2024-11-21T14:35:29Z</dcterms:modified>
</cp:coreProperties>
</file>