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0" r:id="rId4"/>
    <p:sldId id="258" r:id="rId5"/>
    <p:sldId id="270" r:id="rId6"/>
    <p:sldId id="271" r:id="rId7"/>
    <p:sldId id="259" r:id="rId8"/>
    <p:sldId id="269" r:id="rId9"/>
    <p:sldId id="272" r:id="rId10"/>
    <p:sldId id="273" r:id="rId11"/>
    <p:sldId id="267" r:id="rId12"/>
    <p:sldId id="266" r:id="rId13"/>
    <p:sldId id="262" r:id="rId14"/>
    <p:sldId id="263" r:id="rId15"/>
    <p:sldId id="261" r:id="rId16"/>
    <p:sldId id="264" r:id="rId17"/>
    <p:sldId id="265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  <a:srgbClr val="E93B0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1644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16.01.2023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63588" y="1228397"/>
            <a:ext cx="7416824" cy="44012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Школа-это мир, где каждый день-целая эпоха,</a:t>
            </a:r>
          </a:p>
          <a:p>
            <a:pPr algn="ctr"/>
            <a:r>
              <a:rPr lang="ru-RU" sz="4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наполненная важнейшими событиями и потрясениями, великими тайнами и удивительными открытиями.</a:t>
            </a:r>
            <a:endParaRPr lang="ru-RU" sz="4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720012"/>
            <a:ext cx="56886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Следующим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директором, возглавлявшим коллектив школы, стала </a:t>
            </a:r>
            <a:r>
              <a:rPr lang="ru-RU" sz="24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Лубягина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Любовь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Александровна</a:t>
            </a:r>
          </a:p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1989 по 2020 г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4" descr="C:\Users\Admin\Desktop\C1211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3212976"/>
            <a:ext cx="2880320" cy="341376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827584" y="2517727"/>
            <a:ext cx="5400600" cy="37240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Она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щедро делилась своими идеями, педагогическими задумками, кропотливо и умело координировала учебу и становление каждого члена коллектива. Много сил и энергии отдавала работе с молодыми учителями, тонко и мудро корректировала деятельность опытных наставников.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85035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11" name="Rectangle 4"/>
          <p:cNvSpPr>
            <a:spLocks noChangeArrowheads="1"/>
          </p:cNvSpPr>
          <p:nvPr/>
        </p:nvSpPr>
        <p:spPr bwMode="auto">
          <a:xfrm>
            <a:off x="1979712" y="1630274"/>
            <a:ext cx="6372708" cy="444737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Среди  высоких  зданий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Как  крепость  ты  стоишь,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Сокровищница  знаний,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Их  множишь  и  хранишь.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err="1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Банниковская</a:t>
            </a: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школа,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Тебя  дороже  нет,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Для  нашего  района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 путеводный  свет.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6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  всей  округи  дети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  утра  к  тебе  идут.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Туда,  где  окна  светят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 где  всегда  нас  ждут.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 классы,  и  уроки,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Товарищи,  друзья,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Подруги,  педагоги,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altLang="ru-RU" sz="1600" b="0" i="0" u="none" strike="noStrike" cap="none" normalizeH="0" baseline="0" dirty="0" smtClean="0">
                <a:ln>
                  <a:noFill/>
                </a:ln>
                <a:solidFill>
                  <a:schemeClr val="bg1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Вся школьная  семья. 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400" b="0" i="0" u="none" strike="noStrike" cap="none" normalizeH="0" baseline="0" dirty="0" smtClean="0">
              <a:ln>
                <a:noFill/>
              </a:ln>
              <a:solidFill>
                <a:schemeClr val="bg1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12649" y="692696"/>
            <a:ext cx="6318702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ru-RU" altLang="ru-RU" sz="6000" b="1" i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ГИМН ШКОЛЫ                             </a:t>
            </a:r>
          </a:p>
          <a:p>
            <a:pPr algn="ctr"/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4952192" y="1659213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Мальчишеское  братство,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Союз  учителей.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Душевное  богатство –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Сокровищ всех  ценней.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Спортивные  турниры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И  творчество  детей,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Ты  всех  объединила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1600" dirty="0">
                <a:solidFill>
                  <a:schemeClr val="bg1"/>
                </a:solidFill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Под  крышею  своей.</a:t>
            </a:r>
            <a:r>
              <a:rPr lang="ru-RU" alt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altLang="ru-RU" sz="2400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815526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48367" y="846138"/>
            <a:ext cx="650392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/>
              <a:t> </a:t>
            </a:r>
            <a:r>
              <a:rPr lang="ru-RU" sz="6000" b="1" i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ГЕРБ ШКОЛЫ</a:t>
            </a:r>
            <a:endParaRPr lang="ru-RU" sz="6000" b="1" i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 descr="C:\Users\Учитель\Desktop\2f3393d3ef1fdcffc2f91fba7bb6a9f9.pn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3212976"/>
            <a:ext cx="2328144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27584" y="1876872"/>
            <a:ext cx="590562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центре золотого поля изображена сова серого цвета, олицетворяющая ученость, эрудицию, познание. Сова опирается на раскрытую книгу, символизирующую свет знаний и основной его источник. Она является символом накопленной человечеством мудрости, постижение которой продолжается всю жизнь и не может быть завершено, поэтому книга не закрыта. Правой лапой она держит коричневое перо, обозначающее творчество, талант. На блоке раскрытой книги начертано название школы МАОУ БАННИКОВСКАЯ СОШ.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3347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764704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/>
              <a:t> </a:t>
            </a:r>
            <a:endParaRPr lang="ru-RU" sz="4400" i="1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568" y="3331582"/>
            <a:ext cx="5904656" cy="27637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683568" y="620688"/>
            <a:ext cx="7848871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2007 году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участие в приоритетном национальном проекте «Образование».  Школа стала победителем конкурса общеобразовательных учреждений, внедряющих инновационные образовательные программы. </a:t>
            </a:r>
          </a:p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2010 году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Муниципальное общеобразовательное учреждение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Банниковская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реорганизована в муниципальное автономное общеобразовательное учреждение.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548680"/>
            <a:ext cx="7416824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28 октября 2015 года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основании распоряжения Главы района</a:t>
            </a:r>
          </a:p>
          <a:p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№ 767 от 28.10.2015 «О реорганизации муниципальных автономных образовательных учреждений» создано новое учреждение путем присоединения к нему автономных образовательных учреждений: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Ленинская средняя общеобразовательная школа;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-МАДОУ детский сад «Солнышко» п.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Ленинка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Коневская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Коневская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детский сад «Солнышко»;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Шевыринская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Шевыринская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 детский сад «Зернышко»;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-МАОУ Старо - 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Маслянская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средняя общеобразовательная школа;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-МАДОУ детский сад «Аленка» п. Майский;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МАОУ Партизанская средняя общеобразовательная школа;</a:t>
            </a:r>
          </a:p>
          <a:p>
            <a:pPr lvl="0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СПМАОУ Партизанская средняя общеобразовательная школа детский сад «</a:t>
            </a:r>
            <a:r>
              <a:rPr lang="ru-RU" sz="20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Аленушка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ctr"/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12647" y="1268760"/>
            <a:ext cx="7416824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</a:t>
            </a:r>
            <a:r>
              <a:rPr lang="ru-RU" sz="22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2018 </a:t>
            </a:r>
            <a:r>
              <a:rPr lang="ru-RU" sz="22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году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участие во Всероссийском смотре-конкурсе образовательных организаций на основе многоцелевого комплексного анализа 30 марта-25 мая, удостоена медали Лауреата смотра-конкурса «Гордость отечественного образования».</a:t>
            </a:r>
          </a:p>
        </p:txBody>
      </p:sp>
      <p:pic>
        <p:nvPicPr>
          <p:cNvPr id="6" name="Рисунок 5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801" y="3212976"/>
            <a:ext cx="5716671" cy="28212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683568" y="620688"/>
            <a:ext cx="7416824" cy="61247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Выпускники нашей школы проживают в разных областях нашей страны, работают в различных сферах деятельности. Среди выпускников нашей школы есть те, кто, окончив педагогические учебные заведения, вернулись, работали и продолжают работать в своей родной школе. </a:t>
            </a:r>
            <a:endParaRPr lang="en-US" sz="20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000" b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Гордость </a:t>
            </a:r>
            <a:r>
              <a:rPr lang="ru-RU" sz="2000" b="1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школы-это </a:t>
            </a:r>
            <a:r>
              <a:rPr lang="ru-RU" sz="2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наши </a:t>
            </a:r>
            <a:r>
              <a:rPr lang="ru-RU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медалисты</a:t>
            </a:r>
            <a:r>
              <a:rPr lang="en-US" sz="2000" b="1" dirty="0" smtClean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1.Адлер Владимир Викторович выпуск 1977, золотая медаль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2. Банникова Маргарита Васильевна выпуск 1978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золотая медаль 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3. Ракитина Татьяна  Леонидовна выпуск 1980,золотая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4. Губарь Анжела Владимировна выпуск 1987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Шугаева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Светлана Геннадьевна выпуск 1987,серебряная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6. Адлер Наталья  Викторовна выпуск 1991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7. Токарева  Ирина Владимировна выпуск  1991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8. Чубанова Лидия Юрьевна выпуск 1995 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года,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серебряная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r>
              <a:rPr lang="ru-RU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Гаврилина 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Елена Дмитриевна выпуск 2018,золотоя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10. Красовских Кристина Денисовна выпуск 2018,золотая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11. Аксентьева Маргарита Григорьевна выпуск 2020,золотая медаль</a:t>
            </a:r>
          </a:p>
          <a:p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12.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Саликова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Назира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Ермековна</a:t>
            </a:r>
            <a:r>
              <a:rPr lang="ru-RU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выпуск 2021,золотая медаль</a:t>
            </a:r>
          </a:p>
          <a:p>
            <a:r>
              <a:rPr lang="ru-RU" dirty="0"/>
              <a:t> </a:t>
            </a:r>
          </a:p>
          <a:p>
            <a:r>
              <a:rPr lang="ru-RU" dirty="0"/>
              <a:t> </a:t>
            </a:r>
          </a:p>
          <a:p>
            <a:endParaRPr lang="ru-RU" sz="20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8069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755576" y="908720"/>
            <a:ext cx="7416824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 все время работы из стен школы вышло 803 выпускника, 97 из которых выбрали педагогическую деятельность. Есть среди наших выпускников врачи, военные, специалисты сельского хозяйства, работники многих других направлений, а также районные государственные служащие (Волков Н.В., Суворова М.В., Суворов М.П). </a:t>
            </a:r>
            <a:endParaRPr lang="ru-RU" sz="2200" dirty="0" smtClean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Среди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выпускников есть защитники интересов государства в горячих точках (Лукошков А., Шихов В., Красовских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А.). </a:t>
            </a:r>
            <a:r>
              <a:rPr lang="ru-RU" dirty="0"/>
              <a:t> </a:t>
            </a:r>
          </a:p>
          <a:p>
            <a:pPr algn="ctr"/>
            <a:endParaRPr lang="ru-RU" sz="7200" i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755576" y="4221088"/>
            <a:ext cx="59046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Многие наши выпускники стали хорошими, 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честными людьми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создали крепкие семьи и воспитали достойных детей с помощью нашей школы.</a:t>
            </a:r>
          </a:p>
        </p:txBody>
      </p:sp>
    </p:spTree>
    <p:extLst>
      <p:ext uri="{BB962C8B-B14F-4D97-AF65-F5344CB8AC3E}">
        <p14:creationId xmlns:p14="http://schemas.microsoft.com/office/powerpoint/2010/main" val="1228740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11560" y="274638"/>
            <a:ext cx="7416824" cy="6432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i="1" dirty="0" smtClean="0"/>
              <a:t> 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50-60-е годы  деревня  Банниково делилась на несколько улиц, которые имели такие названия: улица Верхняя Банникова, улица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Вахобарова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, улица Нижняя Банникова. 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Маленькая, тёплая и уютная школа находилась на улице Нижняя Банникова. С какой радостью и желанием бежала детвора каждое утро сюда, чтобы чему-то научиться! Теперь на этом месте остался маленький бугорок земли. Позже начальная школа открыла двери для учеников на улице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Вахобарова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. 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Очень жалко, что в то время не было современных 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фотоаппаратов и у людей осталось это только 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памяти, а не на фотографии. 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Получив начальное образование, дети могли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продолжить курс обучения в семилетней Боковской</a:t>
            </a:r>
          </a:p>
          <a:p>
            <a:pPr algn="just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школе или в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Сычевской</a:t>
            </a:r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восьмилетней школе.</a:t>
            </a:r>
          </a:p>
          <a:p>
            <a:pPr algn="ctr"/>
            <a:endParaRPr lang="ru-RU" sz="4400" i="1" dirty="0">
              <a:solidFill>
                <a:schemeClr val="bg1"/>
              </a:solidFill>
              <a:latin typeface="Mistral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88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683568" y="1340768"/>
            <a:ext cx="7416824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endParaRPr lang="ru-RU" sz="20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На месте нашей школы были склады разного назначения. Там хранилось зерно, запчасти для сельхозтехники, была мастерская, стоянка для тракторов и автомобилей. Учительского дома не было, там проходила дорога до кузницы и электростанции. 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Была в нашей деревне и мельница на самом берегу.</a:t>
            </a:r>
          </a:p>
          <a:p>
            <a:pPr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50лет прошло с тех пор. А школьный корабль </a:t>
            </a:r>
          </a:p>
          <a:p>
            <a:pPr marL="457200" indent="-457200"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продолжает движение вперёд, не забывая традиции, </a:t>
            </a:r>
          </a:p>
          <a:p>
            <a:pPr marL="457200" indent="-457200"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развиваясь и совершенствуясь. </a:t>
            </a:r>
          </a:p>
          <a:p>
            <a:pPr marL="457200" indent="-457200"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Меняется и внешний вид школы, у неё теперь </a:t>
            </a:r>
          </a:p>
          <a:p>
            <a:pPr marL="457200" indent="-457200" algn="just"/>
            <a:r>
              <a:rPr lang="ru-RU" sz="2200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современный дизайн.</a:t>
            </a:r>
          </a:p>
          <a:p>
            <a:pPr algn="ctr"/>
            <a:endParaRPr lang="ru-RU" sz="2000" i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72008" y="20832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764704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000" b="1" i="1" dirty="0" smtClean="0"/>
              <a:t> </a:t>
            </a:r>
            <a:endParaRPr lang="ru-RU" sz="4400" i="1" dirty="0">
              <a:solidFill>
                <a:schemeClr val="bg1"/>
              </a:solidFill>
              <a:latin typeface="Mistral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99592" y="1140255"/>
            <a:ext cx="6912768" cy="14157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 1968 г. - 1972 г.  началось строительство  школы.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13 января 1973 года  открылись двери </a:t>
            </a:r>
            <a:r>
              <a:rPr lang="ru-RU" sz="2200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Банниковской</a:t>
            </a:r>
            <a:endParaRPr lang="ru-RU" sz="22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средней школы на 480 мест.</a:t>
            </a:r>
          </a:p>
          <a:p>
            <a:pPr algn="ctr"/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Рисунок 6" descr="C:\Users\-\Desktop\история школы\фото1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5048" y="2348880"/>
            <a:ext cx="6120680" cy="374441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0" y="-11008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2051720" y="746337"/>
            <a:ext cx="5327130" cy="110799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Первый директор школы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Шугаев Геннадий Сергеевич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(с 1973 по 1982 г.). </a:t>
            </a:r>
            <a:endParaRPr lang="ru-RU" sz="2200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16333" y="3284984"/>
            <a:ext cx="2699612" cy="335102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Прямоугольник 7"/>
          <p:cNvSpPr/>
          <p:nvPr/>
        </p:nvSpPr>
        <p:spPr>
          <a:xfrm>
            <a:off x="1191505" y="2291028"/>
            <a:ext cx="491625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Был 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назначен по приказу Отдела образования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Абатского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района за подписью заведующего в то время </a:t>
            </a:r>
            <a:r>
              <a:rPr lang="ru-RU" sz="2200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Пудикова</a:t>
            </a:r>
            <a:r>
              <a:rPr lang="ru-RU" sz="2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Евгения Александровича. Его уверенность в успехе заряжала коллег оптимизмом, заставляла поверить в свои силы. Прекрасные организаторские способности помогали ему увлечь педагогический коллектив общим делом. </a:t>
            </a:r>
          </a:p>
        </p:txBody>
      </p:sp>
    </p:spTree>
    <p:extLst>
      <p:ext uri="{BB962C8B-B14F-4D97-AF65-F5344CB8AC3E}">
        <p14:creationId xmlns:p14="http://schemas.microsoft.com/office/powerpoint/2010/main" val="316351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323" y="0"/>
            <a:ext cx="9144000" cy="6858001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1043608" y="1196752"/>
            <a:ext cx="669674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Обучались в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Банниковской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школе учащиеся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Сычевской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школы (с 5 по 9 класс), учащиеся Боковской школы (с 5 по 8 класс), учащиеся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Банниковской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школы (с 1 по 4 класс), учащиеся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Горовской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школы (с 1 по 4 класс). Всего было 13 классов – комплектов. На начало работы насчитывалось около 300 учащихся, с годами это число увеличивалось. В школе обучались учащиеся из с.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Шевырино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с. Старо –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Маслянки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Мешалкино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Артамоново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Сычево, д. </a:t>
            </a:r>
            <a:r>
              <a:rPr lang="ru-RU" sz="22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Боково</a:t>
            </a:r>
            <a:r>
              <a:rPr lang="ru-RU" sz="22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д. Горки.</a:t>
            </a:r>
            <a:endParaRPr lang="ru-RU" sz="2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7746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63588" y="908720"/>
            <a:ext cx="7416824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Светлые классы, огромные коридоры, небывалый простор, удивительный пейзаж, открывающийся из окон школы.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 её коллектив влились учителя Сычевкой и Боковской восьмилетних школ. </a:t>
            </a:r>
          </a:p>
          <a:p>
            <a:pPr algn="ctr"/>
            <a:r>
              <a:rPr lang="ru-RU" sz="22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Для учителей школы в это же время пущен в эксплуатацию 16 квартирный дом. </a:t>
            </a:r>
          </a:p>
          <a:p>
            <a:pPr algn="ctr"/>
            <a:endParaRPr lang="ru-RU" sz="4400" i="1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6" name="Рисунок 5" descr="C:\Users\-\Desktop\история школы\фото.jpe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1560" y="3047425"/>
            <a:ext cx="6099990" cy="31683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899592" y="764704"/>
            <a:ext cx="74168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sz="6000" b="1" i="1" dirty="0" smtClean="0"/>
              <a:t> </a:t>
            </a:r>
            <a:r>
              <a:rPr lang="ru-RU" sz="200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Учителя</a:t>
            </a:r>
            <a:endParaRPr lang="ru-RU" sz="4400" i="1" dirty="0">
              <a:solidFill>
                <a:schemeClr val="bg1"/>
              </a:solidFill>
              <a:latin typeface="Mistral" pitchFamily="66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1" y="332656"/>
            <a:ext cx="8568952" cy="61926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124815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-\Desktop\история школы\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1"/>
            <a:ext cx="9144000" cy="6858001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547664" y="745763"/>
            <a:ext cx="604867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ru-RU" sz="2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Губарь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Владимир Яковлевич, работавший педагогом – организатором, стал следующим директором школы (с 1982 по 1989 г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.)</a:t>
            </a:r>
            <a:endParaRPr lang="ru-RU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5868144" y="3284984"/>
            <a:ext cx="2963890" cy="33471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TextBox 7"/>
          <p:cNvSpPr txBox="1"/>
          <p:nvPr/>
        </p:nvSpPr>
        <p:spPr>
          <a:xfrm>
            <a:off x="1187624" y="2983657"/>
            <a:ext cx="4536504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Его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требовательность </a:t>
            </a:r>
            <a:r>
              <a:rPr lang="ru-RU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заставляла совершенствоваться </a:t>
            </a:r>
            <a:r>
              <a:rPr lang="ru-RU" sz="24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каждого учителя, идти в ногу со временем, а эрудированность требовала от учащихся знаний по многим направлениям. </a:t>
            </a:r>
          </a:p>
        </p:txBody>
      </p:sp>
    </p:spTree>
    <p:extLst>
      <p:ext uri="{BB962C8B-B14F-4D97-AF65-F5344CB8AC3E}">
        <p14:creationId xmlns:p14="http://schemas.microsoft.com/office/powerpoint/2010/main" val="3229157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1090</Words>
  <Application>Microsoft Office PowerPoint</Application>
  <PresentationFormat>Экран (4:3)</PresentationFormat>
  <Paragraphs>100</Paragraphs>
  <Slides>17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22" baseType="lpstr">
      <vt:lpstr>Arial</vt:lpstr>
      <vt:lpstr>Calibri</vt:lpstr>
      <vt:lpstr>Mistral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-</dc:creator>
  <cp:lastModifiedBy>Учитель</cp:lastModifiedBy>
  <cp:revision>23</cp:revision>
  <dcterms:created xsi:type="dcterms:W3CDTF">2021-11-02T13:57:32Z</dcterms:created>
  <dcterms:modified xsi:type="dcterms:W3CDTF">2023-01-16T06:29:01Z</dcterms:modified>
</cp:coreProperties>
</file>