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70" r:id="rId6"/>
    <p:sldId id="271" r:id="rId7"/>
    <p:sldId id="259" r:id="rId8"/>
    <p:sldId id="269" r:id="rId9"/>
    <p:sldId id="272" r:id="rId10"/>
    <p:sldId id="273" r:id="rId11"/>
    <p:sldId id="267" r:id="rId12"/>
    <p:sldId id="266" r:id="rId13"/>
    <p:sldId id="262" r:id="rId14"/>
    <p:sldId id="263" r:id="rId15"/>
    <p:sldId id="261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93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3588" y="1228397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Школа-это мир, где каждый день-целая эпоха,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наполненная важнейшими событиями и потрясениями, великими тайнами и удивительными открытиями.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720012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директором, возглавлявшим коллектив школы, стала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Лубягина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1989 по 2020 г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Users\Admin\Desktop\C12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880320" cy="3413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2517727"/>
            <a:ext cx="5400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щедро делилась своими идеями, педагогическими задумками, кропотливо и умело координировала учебу и становление каждого члена коллектива. Много сил и энергии отдавала работе с молодыми учителями, тонко и мудро корректировала деятельность опытных наставников.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79712" y="1630274"/>
            <a:ext cx="6372708" cy="444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 высоких  зданий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 крепость  ты  стоишь,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Сокровищница  знаний,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 множишь  и  хранишь.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Банниковская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школа,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Тебя  дороже  нет,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 нашего  района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 путеводный  свет.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 всей  округи  дети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 утра  к  тебе  идут.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Туда,  где  окна  светят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 где  всегда  нас  ждут.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 классы,  и  уроки,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Товарищи,  друзья,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Подруги,  педагоги,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Вся школьная  семья.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2649" y="692696"/>
            <a:ext cx="63187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 ШКОЛЫ                             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52192" y="1659213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Мальчишеское  братство,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Союз  учителей.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Душевное  богатство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Сокровищ всех  ценней.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Спортивные  турниры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 творчество  детей,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 всех  объединила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 крышею  своей.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48367" y="846138"/>
            <a:ext cx="6503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/>
              <a:t> 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ШКОЛЫ</a:t>
            </a:r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Учитель\Desktop\2f3393d3ef1fdcffc2f91fba7bb6a9f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976"/>
            <a:ext cx="232814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1876872"/>
            <a:ext cx="59056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золотого поля изображена сова серого цвета, олицетворяющая ученость, эрудицию, познание. Сова опирается на раскрытую книгу, символизирующую свет знаний и основной его источник. Она является символом накопленной человечеством мудрости, постижение которой продолжается всю жизнь и не может быть завершено, поэтому книга не закрыта. Правой лапой она держит коричневое перо, обозначающее творчество, талант. На блоке раскрытой книги начертано название школы МАОУ БАННИКОВСКАЯ СОШ.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764704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/>
              <a:t> </a:t>
            </a:r>
            <a:endParaRPr lang="ru-RU" sz="4400" i="1" dirty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31582"/>
            <a:ext cx="5904656" cy="276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3568" y="620688"/>
            <a:ext cx="78488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2007 году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приоритетном национальном проекте «Образование».  Школа стала победителем конкурса общеобразовательных учреждений, внедряющих инновационные образовательные программы.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2010 году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Банниковская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реорганизована в муниципальное автономное общеобразовательное учреждение.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74168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 октября 2015 года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основании распоряжения Главы района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№ 767 от 28.10.2015 «О реорганизации муниципальных автономных образовательных учреждений» создано новое учреждение путем присоединения к нему автономных образовательных учреждений: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-МАОУ Ленинская средняя общеобразовательная школа;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-МАДОУ детский сад «Солнышко» п.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Ленинка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-МАОУ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Коневская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-МАОУ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Коневская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детский сад «Солнышко»;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-МАОУ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Шевыринская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-МАОУ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Шевыринская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детский сад «Зернышко»;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-МАОУ Старо -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Маслянская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-МАДОУ детский сад «Аленка» п. Майский;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МАОУ Партизанская средняя общеобразовательная школа;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СПМАОУ Партизанская средняя общеобразовательная школа детский сад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Аленушка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2647" y="1268760"/>
            <a:ext cx="74168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Всероссийском смотре-конкурсе образовательных организаций на основе многоцелевого комплексного анализа 30 марта-25 мая, удостоена медали Лауреата смотра-конкурса «Гордость отечественного образования».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1" y="3212976"/>
            <a:ext cx="5716671" cy="282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620688"/>
            <a:ext cx="74168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нашей школы проживают в разных областях нашей страны, работают в различных сферах деятельности. Среди выпускников нашей школы есть те, кто, окончив педагогические учебные заведения, вернулись, работали и продолжают работать в своей родной школе.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школы-это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медалисты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1.Адлер Владимир Викторович выпуск 1977, золотая медаль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Банникова Маргарита Васильевна выпуск 1978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медаль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Ракитина Татьяна  Леонидовна выпуск 1980,золотая медаль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Губарь Анжела Владимировна выпуск 1987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серебряная медаль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Шугаева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Геннадьевна выпуск 1987,серебряная медаль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Адлер Наталья  Викторовна выпуск 1991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серебряная медаль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Токарева  Ирина Владимировна выпуск  1991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серебряная медаль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Чубанова Лидия Юрьевна выпуск 1995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серебряная медаль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Гаврилина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Дмитриевна выпуск 2018,золотоя медаль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Красовских Кристина Денисовна выпуск 2018,золотая медаль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Аксентьева Маргарита Григорьевна выпуск 2020,золотая медаль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Саликова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Назира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Ермековна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 2021,золотая медаль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908720"/>
            <a:ext cx="74168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все время работы из стен школы вышло 803 выпускника, 97 из которых выбрали педагогическую деятельность. Есть среди наших выпускников врачи, военные, специалисты сельского хозяйства, работники многих других направлений, а также районные государственные служащие (Волков Н.В., Суворова М.В., Суворов М.П). </a:t>
            </a: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есть защитники интересов государства в горячих точках (Лукошков А., Шихов В., Красовских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А.). </a:t>
            </a:r>
            <a:r>
              <a:rPr lang="ru-RU" dirty="0"/>
              <a:t> </a:t>
            </a:r>
          </a:p>
          <a:p>
            <a:pPr algn="ctr"/>
            <a:endParaRPr lang="ru-RU" sz="7200" i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221088"/>
            <a:ext cx="59046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наши выпускники стали хорошими,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честными людьми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создали крепкие семьи и воспитали достойных детей с помощью нашей школы.</a:t>
            </a:r>
          </a:p>
        </p:txBody>
      </p:sp>
    </p:spTree>
    <p:extLst>
      <p:ext uri="{BB962C8B-B14F-4D97-AF65-F5344CB8AC3E}">
        <p14:creationId xmlns:p14="http://schemas.microsoft.com/office/powerpoint/2010/main" val="12287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74638"/>
            <a:ext cx="741682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b="1" i="1" dirty="0" smtClean="0"/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50-60-е годы  деревня  Банниково делилась на несколько улиц, которые имели такие названия: улица Верхняя Банникова, улица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Вахобарова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улица Нижняя Банникова. 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Маленькая, тёплая и уютная школа находилась на улице Нижняя Банникова. С какой радостью и желанием бежала детвора каждое утро сюда, чтобы чему-то научиться! Теперь на этом месте остался маленький бугорок земли. Позже начальная школа открыла двери для учеников на улице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Вахобарова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жалко, что в то время не было современных 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фотоаппаратов и у людей осталось это только 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памяти, а не на фотографии. 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Получив начальное образование, дети могли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продолжить курс обучения в семилетней Боковской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школе или в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восьмилетней школе.</a:t>
            </a:r>
          </a:p>
          <a:p>
            <a:pPr algn="ctr"/>
            <a:endParaRPr lang="ru-RU" sz="4400" i="1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8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340768"/>
            <a:ext cx="74168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месте нашей школы были склады разного назначения. Там хранилось зерно, запчасти для сельхозтехники, была мастерская, стоянка для тракторов и автомобилей. Учительского дома не было, там проходила дорога до кузницы и электростанции. 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Была в нашей деревне и мельница на самом берегу.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50лет прошло с тех пор. А школьный корабль </a:t>
            </a:r>
          </a:p>
          <a:p>
            <a:pPr marL="457200" indent="-457200" algn="just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продолжает движение вперёд, не забывая традиции, </a:t>
            </a:r>
          </a:p>
          <a:p>
            <a:pPr marL="457200" indent="-457200" algn="just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развиваясь и совершенствуясь. </a:t>
            </a:r>
          </a:p>
          <a:p>
            <a:pPr marL="457200" indent="-457200" algn="just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Меняется и внешний вид школы, у неё теперь </a:t>
            </a:r>
          </a:p>
          <a:p>
            <a:pPr marL="457200" indent="-457200" algn="just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современный дизайн.</a:t>
            </a:r>
          </a:p>
          <a:p>
            <a:pPr algn="ctr"/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20832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764704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/>
              <a:t> </a:t>
            </a:r>
            <a:endParaRPr lang="ru-RU" sz="4400" i="1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140255"/>
            <a:ext cx="69127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1968 г. - 1972 г.  началось строительство  школы. 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января 1973 года  открылись двери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Банниковской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средней школы на 480 мест.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-\Desktop\история школы\фото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048" y="2348880"/>
            <a:ext cx="612068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" y="-11008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746337"/>
            <a:ext cx="53271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директор школы 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Шугаев Геннадий Сергеевич 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1973 по 1982 г.).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333" y="3284984"/>
            <a:ext cx="2699612" cy="3351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91505" y="2291028"/>
            <a:ext cx="49162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 по приказу Отдела образования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Абатского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за подписью заведующего в то время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Пудикова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Александровича. Его уверенность в успехе заряжала коллег оптимизмом, заставляла поверить в свои силы. Прекрасные организаторские способности помогали ему увлечь педагогический коллектив общим делом. </a:t>
            </a:r>
          </a:p>
        </p:txBody>
      </p:sp>
    </p:spTree>
    <p:extLst>
      <p:ext uri="{BB962C8B-B14F-4D97-AF65-F5344CB8AC3E}">
        <p14:creationId xmlns:p14="http://schemas.microsoft.com/office/powerpoint/2010/main" val="31635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23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196752"/>
            <a:ext cx="6696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Обучались в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Банниковской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школе учащиеся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Сычевской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 (с 5 по 9 класс), учащиеся Боковской школы (с 5 по 8 класс), учащиеся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Банниковской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 (с 1 по 4 класс), учащиеся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Горовской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 (с 1 по 4 класс). Всего было 13 классов – комплектов. На начало работы насчитывалось около 300 учащихся, с годами это число увеличивалось. В школе обучались учащиеся из с.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Шевырино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Старо –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Маслянки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Мешалкино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Артамоново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Сычево, д.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Боково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Горки.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3588" y="908720"/>
            <a:ext cx="7416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Светлые классы, огромные коридоры, небывалый простор, удивительный пейзаж, открывающийся из окон школы. 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её коллектив влились учителя Сычевкой и Боковской восьмилетних школ. 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учителей школы в это же время пущен в эксплуатацию 16 квартирный дом. </a:t>
            </a:r>
          </a:p>
          <a:p>
            <a:pPr algn="ctr"/>
            <a:endParaRPr lang="ru-RU" sz="4400" i="1" dirty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6" name="Рисунок 5" descr="C:\Users\-\Desktop\история школы\фото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47425"/>
            <a:ext cx="609999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764704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b="1" i="1" dirty="0" smtClean="0"/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Учителя</a:t>
            </a:r>
            <a:endParaRPr lang="ru-RU" sz="4400" i="1" dirty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2656"/>
            <a:ext cx="856895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48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-\Desktop\история школ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745763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Губарь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Яковлевич, работавший педагогом – организатором, стал следующим директором школы (с 1982 по 1989 г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68144" y="3284984"/>
            <a:ext cx="2963890" cy="334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87624" y="2983657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требовательность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заставляла совершенствоваться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учителя, идти в ногу со временем, а эрудированность требовала от учащихся знаний по многим направлениям. </a:t>
            </a:r>
          </a:p>
        </p:txBody>
      </p:sp>
    </p:spTree>
    <p:extLst>
      <p:ext uri="{BB962C8B-B14F-4D97-AF65-F5344CB8AC3E}">
        <p14:creationId xmlns:p14="http://schemas.microsoft.com/office/powerpoint/2010/main" val="32291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1090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Mistral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Учитель</cp:lastModifiedBy>
  <cp:revision>23</cp:revision>
  <dcterms:created xsi:type="dcterms:W3CDTF">2021-11-02T13:57:32Z</dcterms:created>
  <dcterms:modified xsi:type="dcterms:W3CDTF">2023-01-16T06:29:01Z</dcterms:modified>
</cp:coreProperties>
</file>