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4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8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3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9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3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8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3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8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5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968B-20AC-4F20-AA72-CFF8B6FF440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4434-C776-4910-95D2-C76355F0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scolu.ru/logoped/sovety-logopeda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38269"/>
            <a:ext cx="9144000" cy="1271213"/>
          </a:xfrm>
        </p:spPr>
        <p:txBody>
          <a:bodyPr>
            <a:normAutofit fontScale="90000"/>
          </a:bodyPr>
          <a:lstStyle/>
          <a:p>
            <a:r>
              <a:rPr lang="ru-RU" sz="2700" u="sng" dirty="0"/>
              <a:t>Для чего важна красивая и правильная речь ребенку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https://fs00.infourok.ru/images/doc/216/24586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" y="1532252"/>
            <a:ext cx="5309620" cy="312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3.infourok.ru/uploads/ex/0403/0005a952-a178407d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5" y="2842945"/>
            <a:ext cx="4979894" cy="36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42920" y="2983452"/>
            <a:ext cx="2264410" cy="83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Красивая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речь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164714" y="2006494"/>
            <a:ext cx="415049" cy="93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4025486" y="3322024"/>
            <a:ext cx="1038149" cy="5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921624" y="3854104"/>
            <a:ext cx="506338" cy="704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486615" y="3459469"/>
            <a:ext cx="520364" cy="1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749665" y="845117"/>
            <a:ext cx="4081762" cy="966236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Не коверкать слова,       говорить правильно  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15152" y="2664078"/>
            <a:ext cx="3810333" cy="122173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613525" algn="l"/>
              </a:tabLs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Читать больше с ребенком, стихи, рассказы сказки.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006979" y="2881611"/>
            <a:ext cx="3944638" cy="122055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мелкую моторику, играйте в пальчиковые игры.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733576" y="4757112"/>
            <a:ext cx="4387907" cy="108270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Выполнять артикуляционную гимнастику ( игры с язычком)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855917" y="3854104"/>
            <a:ext cx="890880" cy="80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444529" y="4800769"/>
            <a:ext cx="4387907" cy="108270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Поощрять ребенка, хвалить ребенка.</a:t>
            </a:r>
            <a:endParaRPr lang="ru-RU" dirty="0"/>
          </a:p>
        </p:txBody>
      </p:sp>
      <p:pic>
        <p:nvPicPr>
          <p:cNvPr id="38" name="Рисунок 37" descr="https://cf.ppt-online.org/files/slide/h/HIh2DBQCVpuyiPX8KcnUjz36be1f5gRYlGtTMm/slide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55801" r="71381" b="12844"/>
          <a:stretch/>
        </p:blipFill>
        <p:spPr bwMode="auto">
          <a:xfrm>
            <a:off x="4697537" y="303412"/>
            <a:ext cx="1976755" cy="1934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 descr="https://cf.ppt-online.org/files/slide/h/HIh2DBQCVpuyiPX8KcnUjz36be1f5gRYlGtTMm/slide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2" t="54274" r="57779" b="16603"/>
          <a:stretch/>
        </p:blipFill>
        <p:spPr bwMode="auto">
          <a:xfrm>
            <a:off x="2711399" y="2085244"/>
            <a:ext cx="1314086" cy="179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 descr="https://cf.ppt-online.org/files/slide/h/HIh2DBQCVpuyiPX8KcnUjz36be1f5gRYlGtTMm/slide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9" t="61327" r="33802" b="18003"/>
          <a:stretch/>
        </p:blipFill>
        <p:spPr bwMode="auto">
          <a:xfrm>
            <a:off x="4691404" y="5839817"/>
            <a:ext cx="1806575" cy="1275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 descr="https://cf.ppt-online.org/files/slide/h/HIh2DBQCVpuyiPX8KcnUjz36be1f5gRYlGtTMm/slide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9" t="62347" r="7248" b="18530"/>
          <a:stretch/>
        </p:blipFill>
        <p:spPr bwMode="auto">
          <a:xfrm>
            <a:off x="9276460" y="1942188"/>
            <a:ext cx="2157730" cy="117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Овал 42"/>
          <p:cNvSpPr/>
          <p:nvPr/>
        </p:nvSpPr>
        <p:spPr>
          <a:xfrm>
            <a:off x="572289" y="983736"/>
            <a:ext cx="4081762" cy="966236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инсценировка сказок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4654051" y="1889224"/>
            <a:ext cx="886248" cy="91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435" y="470647"/>
            <a:ext cx="104214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сказок</a:t>
            </a:r>
            <a:endParaRPr lang="ru-RU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Детская сказка – необходимый элемент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ребенка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она доступным языком рассказывает ему о жизни, учит, освещает проблемы добра и зла, показывает выход из сложных ситуаций. Сказка — это язык детей, для них он наиболее информативен, нежели стиснутая пресная взрослая речь. Поэтому, если мы – взрослые хотим помочь, объяснить, поддержать, открыть что-то своему ребенку, то нужно заново освоить забытый детский язык – сказку.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Рассказывая и читая сказки, мы воспитываем ребенка, развиваем его внутренний мир, даем знания о законах жизни и способах проявления творческой смекалки.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Дети, которым читали сказки с раннего детства, быстрее начинают говорить не просто набором слов, а выражаясь на хорошем литературном языке.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формирует у ребенка на всю жизнь основы поведения и общения, учит упорству, терпению, умению ставить цели и идти к ним. Слушая сказки, дети накапливают в подсознании механизмы решения жизненных ситуаций, которые при необходимости активизируются.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развивает творческий потенциал, фантазию, воображение и сочувствие маленького человечка.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сказке всегда есть урок, но урок очень мягкий, добрый, скорее — это дружеский совет.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почему бы не использовать сказку для исправления детской речи?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Предлагаемые сказки придуманы для отработки комплексов упражнений, развивающих правильный 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артикуляционный уклад различных звуков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Можно рассказывать сказку и одновременно выполнять упражнения.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464050" y="3748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Игры с язычком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3743" y="2614612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Лопаточка»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«Лопаточка»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Рот открыт, широкий расслабленный язык лежит на нижней губе.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 широкий покажи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лопатку подержи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03743" y="4091809"/>
            <a:ext cx="6096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«Улыбочка-хоботок»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Улыбка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Удержание губ в улыбке. Зубы не видны.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«Хоботок»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Вытягивание сомкнутых губ вперёд.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Улыбайся народ,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 губы – вперёд!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так делаем раз шесть.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Всё! Хвалю! Начало есть</a:t>
            </a:r>
            <a:endParaRPr lang="ru-RU" dirty="0"/>
          </a:p>
        </p:txBody>
      </p:sp>
      <p:pic>
        <p:nvPicPr>
          <p:cNvPr id="14" name="Рисунок 13" descr="Хобот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5" y="5238276"/>
            <a:ext cx="12477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Улыб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07" y="5238276"/>
            <a:ext cx="1247775" cy="105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903743" y="595372"/>
            <a:ext cx="6096000" cy="19981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«Заборчик»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закрыт. Верхние и нижние зубы обнажены.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Губы растянуты в улыбке.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Подъезжает шофёр,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Ну, а впереди – забор.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Тормозит и назад.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так восемь раз подряд.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Рисунок 17" descr="Заборчи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4" y="887318"/>
            <a:ext cx="249364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Лопаточ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" y="3158359"/>
            <a:ext cx="2974340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1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ас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1" y="178286"/>
            <a:ext cx="1628775" cy="174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чел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2" y="2776125"/>
            <a:ext cx="202438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Змей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2" y="5182440"/>
            <a:ext cx="179451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ашеч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18" y="367833"/>
            <a:ext cx="221170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439596" y="178286"/>
            <a:ext cx="3344956" cy="172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«Часики»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приоткрыт. Губы растянуты в улыбку. Кончиком узкого языка попеременно тянуться под счёт педагога к уголкам рта.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Маятник туда, сюда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Делает вот так: «Раз – два»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9596" y="2217715"/>
            <a:ext cx="5379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«Качели»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открыт. Напряжённым языком тянуться к носу и подбородку, либо к верхним и нижним зубам.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сейчас качели вверх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Тянем, тянем до небес.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Вниз теперь их полёт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никто не отстаёт.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39596" y="4622822"/>
            <a:ext cx="6096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«Змейка»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открыт. Узкий напряжённый язык выдвинут вперёд.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Осторожно народ: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Змея в пещере живёт.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её не хвалит,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 она ужалит.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4056" y="273634"/>
            <a:ext cx="30390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«Чашечка»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открыт. Губы в улыбке. Язык высунут. Боковые края и кончик языка подняты, средняя часть спинки языка опущена, прогибается к низу. В таком положении язык удержать от 1 до 5-10.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Язычок наш поумнел.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Чашку сделать он сумел.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чай туда налить.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 конфетами попить.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89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624" y="755373"/>
            <a:ext cx="6096000" cy="2829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«Вкусное варенье»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Слегка приоткрыть рот и широким передним краем языка облизать верхнюю губу (язык – широкий, боковые края его касаются углов рта), делая движения языком сверху вниз, а не из стороны в сторону. Следить, чтобы работал только язык, а нижняя челюсть не помогала, не «подсаживала» язык наверх – она должна быть неподвижной (можно придерживать её пальцем).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Губка верхняя в варенье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Ах, неаккуратно ел.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облизывать придётся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Будто нету других дел.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Вкусное варен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82" y="1057809"/>
            <a:ext cx="2669484" cy="218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Трубочка-желобо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62" y="4645679"/>
            <a:ext cx="189166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96325" y="4241774"/>
            <a:ext cx="41730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«Трубочка-желобок»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открыт. Боковые края языка загнуты вверх.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Ну-ка делай, дружок!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Язычок в желобок.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Щёки ты не надувай,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Губками прижимай!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Плавно воздух выпускается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Желобок не разрушается.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573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9" y="2743761"/>
            <a:ext cx="196151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аля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9" y="483477"/>
            <a:ext cx="1571625" cy="19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15236" y="2661488"/>
            <a:ext cx="6096000" cy="11671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«Горка»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открыть. Кончик языка упереть в нижние зубки, спинку языка поднять вверх.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Санки привезли ребятки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Горка есть и – всё в порядке!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5236" y="484906"/>
            <a:ext cx="6096000" cy="1721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«Маляр»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открыт. Широким кончиком языка, как кисточкой, ведём от верхних зубов до мягкого нёба.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Язычок наш – кисточка, нёбо – потолок.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Белит нёбо кисточка за мазком, мазок.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Сделано немало, кисточка устала.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Лошад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1" y="5062817"/>
            <a:ext cx="164338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15236" y="444436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«Лошадка»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Присосать язык к нёбу, щёлкнуть языком. Цокать медленно и сильно, тянуть подъязычную связку.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лошадка скачет ловко,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лошадки есть сноровка!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Много, много в цирке лет,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ребятам всем – привет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77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5" y="822791"/>
            <a:ext cx="192976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Гармош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9" y="3658759"/>
            <a:ext cx="2538095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18647" y="979892"/>
            <a:ext cx="6096000" cy="1721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«Грибок»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открыт. Язык присосать к нёбу.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тонкой ножке вырос гриб,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не мал и не велик.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Присосался язычок!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 секунд – молчок!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647" y="3478376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«Гармошка»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Рот раскрыт. Язык присосать к нёбу. Не отрывая язык от нёба, сильно оттягивать вниз верхнюю челюсть.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Непослушный язычок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Делает вот так – молчок!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Челюсть нижняя вниз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вовсе не каприз.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Гармошку делать продолжаем!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 закрываем, открываем.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35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x/x6C3T2KJawUgZVY5NnkABs1lPQrcLf0GOytqD7/slide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6" t="28842" b="28032"/>
          <a:stretch/>
        </p:blipFill>
        <p:spPr bwMode="auto">
          <a:xfrm>
            <a:off x="6096000" y="1102659"/>
            <a:ext cx="3751729" cy="18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0977" y="110265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Замок»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двери висит замок —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его открыть бы смог?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(Быстрое соединение пальцев в замок.)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Потянули…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(Тянем кисти в стороны.)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Покрутили…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(Волнообразные движения.)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Постучали…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(Пальцы сцеплены в замок, дети стучат ладонями.)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открыли!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(Пальцы расцепились.)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8658" y="176411"/>
            <a:ext cx="3576917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613525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1352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977" y="37068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«Помиримся»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Два больших пальца спорят: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(Дети сжимают руки в кулаки, сближают их и помещают перед грудью.)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Кто главней из них двоих?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(Вытягивают вверх большие пальцы и начинают их сгибать и разгибать.)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дадим случиться ссоре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 помирим тут же их.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(Сцепляют большие пальцы друг с другом.)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38412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«Удивительно»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Наши пальцы сжались тесно.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Удивительно интересно!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(Дети сжимают левую руку в кулак.)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Видно, им прохладно стало,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(Правой рукой обхватывают кулак и сильно сжимают.)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Их укроем одеялом.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(Затем меняют руки. Потом опускают руки и слегка трясут ими.)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1056</Words>
  <Application>Microsoft Office PowerPoint</Application>
  <PresentationFormat>Широкоэкранный</PresentationFormat>
  <Paragraphs>136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Для чего важна красивая и правильная речь ребенку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важна красивая и правильная речь ребенку </dc:title>
  <dc:creator>Учитель</dc:creator>
  <cp:lastModifiedBy>Учитель</cp:lastModifiedBy>
  <cp:revision>9</cp:revision>
  <dcterms:created xsi:type="dcterms:W3CDTF">2021-01-13T07:15:50Z</dcterms:created>
  <dcterms:modified xsi:type="dcterms:W3CDTF">2021-01-13T09:10:50Z</dcterms:modified>
</cp:coreProperties>
</file>